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264" r:id="rId3"/>
    <p:sldId id="258" r:id="rId4"/>
    <p:sldId id="266" r:id="rId5"/>
    <p:sldId id="267" r:id="rId6"/>
    <p:sldId id="257" r:id="rId7"/>
    <p:sldId id="260" r:id="rId8"/>
    <p:sldId id="261" r:id="rId9"/>
    <p:sldId id="262" r:id="rId10"/>
    <p:sldId id="263" r:id="rId11"/>
    <p:sldId id="259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 varScale="1">
        <p:scale>
          <a:sx n="86" d="100"/>
          <a:sy n="8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8460432" cy="13681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 формы работы </a:t>
            </a:r>
          </a:p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родителями </a:t>
            </a:r>
          </a:p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детском саду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11960" y="5641795"/>
            <a:ext cx="46369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/>
              <a:t>Педагог-психолог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/>
              <a:t>МАДОУ «Детский сад №242» г.Барнаул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err="1" smtClean="0"/>
              <a:t>Грохотова</a:t>
            </a:r>
            <a:r>
              <a:rPr lang="ru-RU" sz="1600" b="1" dirty="0" smtClean="0"/>
              <a:t> Е.В.</a:t>
            </a:r>
          </a:p>
        </p:txBody>
      </p:sp>
      <p:pic>
        <p:nvPicPr>
          <p:cNvPr id="14338" name="Picture 2" descr="http://im7-tub-ru.yandex.net/i?id=147473988-1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Наглядно-информационные: информационно-ознакомительные; информационно-просветительские</a:t>
            </a:r>
          </a:p>
        </p:txBody>
      </p:sp>
      <p:sp>
        <p:nvSpPr>
          <p:cNvPr id="5" name="Стрелка вниз 4"/>
          <p:cNvSpPr/>
          <p:nvPr/>
        </p:nvSpPr>
        <p:spPr>
          <a:xfrm rot="2819963">
            <a:off x="1000261" y="1101408"/>
            <a:ext cx="628488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8934668">
            <a:off x="7676198" y="1141796"/>
            <a:ext cx="719684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04864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Ознакомление родителей с работой дошкольного учреждения, особенностями воспитания детей. Формирование у родителей знаний о воспитании и развитии детей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988840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Информационные проспекты для родителей, организация дней (недель) открытых дверей, открытых просмотров занятий и других видов деятельности детей. Выпуск газет, организация мини-библиотек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www.guoedu.ru/userfiles/image001_resize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645024"/>
            <a:ext cx="1135574" cy="1378124"/>
          </a:xfrm>
          <a:prstGeom prst="rect">
            <a:avLst/>
          </a:prstGeom>
          <a:noFill/>
        </p:spPr>
      </p:pic>
      <p:pic>
        <p:nvPicPr>
          <p:cNvPr id="20485" name="Picture 5" descr="http://krest-hram.ru/wp-content/gallery/vyipusknoy-klassa-podgotovki-k-shkole-2013/20130526_vipusk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229200"/>
            <a:ext cx="2003376" cy="1334750"/>
          </a:xfrm>
          <a:prstGeom prst="rect">
            <a:avLst/>
          </a:prstGeom>
          <a:noFill/>
        </p:spPr>
      </p:pic>
      <p:pic>
        <p:nvPicPr>
          <p:cNvPr id="20487" name="Picture 7" descr="http://im6-tub-ru.yandex.net/i?id=527224406-4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00808"/>
            <a:ext cx="1905000" cy="1428750"/>
          </a:xfrm>
          <a:prstGeom prst="rect">
            <a:avLst/>
          </a:prstGeom>
          <a:noFill/>
        </p:spPr>
      </p:pic>
      <p:pic>
        <p:nvPicPr>
          <p:cNvPr id="14" name="Picture 8" descr="http://im4-tub-ru.yandex.net/i?id=135241490-4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501008"/>
            <a:ext cx="1763688" cy="126580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3528" y="4390653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Наглядно-информационные формы в нетрадиционном звучании позволяют правильно оценить деятельность педагогов, пересмотреть методы и приемы семейного воспитания. Например, открытые занятия для родителей, просмотр видеороликов, фотографии, выставки детских работ. Проведение открытых занятий в ДОУ может быть организовано по разному.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9" descr="http://im0-tub-ru.yandex.net/i?id=88812925-2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301208"/>
            <a:ext cx="1000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645024"/>
            <a:ext cx="8100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отойти от стандартных родительских уголков, можно выпустить стенды настольной тематической информации, составленные по запросам и заявкам родителей, стенды-презентации, где сами родители могут презентовать, например, творчество своего ребенка. Не забудьте организовать и рекламный стенд, где есть возможность выразить благодарность родителям за оказанную помощь.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m7-tub-ru.yandex.net/i?id=470900592-0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229200"/>
            <a:ext cx="1514475" cy="1428750"/>
          </a:xfrm>
          <a:prstGeom prst="rect">
            <a:avLst/>
          </a:prstGeom>
          <a:noFill/>
        </p:spPr>
      </p:pic>
      <p:pic>
        <p:nvPicPr>
          <p:cNvPr id="16390" name="Picture 6" descr="http://www.allpolus.com/uploads/posts/2011-07/1310072261_dlya-vasroditeli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13176"/>
            <a:ext cx="1960348" cy="16042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692696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Например, в одном случае, родители в качестве гостей посещают занятия.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видят собственных детей в необычной для себя обстановке, получают рекомендации об обучении детей в семье. В другом случае родители могут быть активными участниками педагогического процесса. Они отвечают на вопросы, совместно с детьми двигаются под музыку, поют, рисуют, выполняют задания педагога и т.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1600" dirty="0"/>
          </a:p>
        </p:txBody>
      </p:sp>
      <p:pic>
        <p:nvPicPr>
          <p:cNvPr id="16392" name="Picture 8" descr="http://im2-tub-ru.yandex.net/i?id=178455374-5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2696"/>
            <a:ext cx="1905000" cy="1428750"/>
          </a:xfrm>
          <a:prstGeom prst="rect">
            <a:avLst/>
          </a:prstGeom>
          <a:noFill/>
        </p:spPr>
      </p:pic>
      <p:pic>
        <p:nvPicPr>
          <p:cNvPr id="16394" name="Picture 10" descr="http://im5-tub-ru.yandex.net/i?id=178486778-6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348880"/>
            <a:ext cx="1927101" cy="1284734"/>
          </a:xfrm>
          <a:prstGeom prst="rect">
            <a:avLst/>
          </a:prstGeom>
          <a:noFill/>
        </p:spPr>
      </p:pic>
      <p:pic>
        <p:nvPicPr>
          <p:cNvPr id="16396" name="Picture 12" descr="http://im1-tub-ru.yandex.net/i?id=188669851-2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22920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144" y="764704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внедрения нетрадиционных форм работы с родителями отмечается повышение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интереса к жизни детей в группе, ответственности родителей за воспитание  ребенка в семьях. Повышение психолого-педагогической компетентности в вопросах детско-родительских отношений.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Конечно, родители имеют возможность получать информацию в интернете, общаться на форумах, но ничто не заменит личного эмоционального общения с воспитателями и своими детьми в спокойной непринужденной обстановке, направленной  на взаимную помощь и поддержку детей дошкольного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im3-tub-ru.yandex.net/i?id=152416884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3144"/>
            <a:ext cx="1259632" cy="1259632"/>
          </a:xfrm>
          <a:prstGeom prst="rect">
            <a:avLst/>
          </a:prstGeom>
          <a:noFill/>
        </p:spPr>
      </p:pic>
      <p:pic>
        <p:nvPicPr>
          <p:cNvPr id="26628" name="Picture 4" descr="http://im5-tub-ru.yandex.net/i?id=231047004-5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168602"/>
            <a:ext cx="1809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20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друг друга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Добротой согревайте!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друг друга,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Обижать не давайте.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друг друга,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Суету позабудьте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минуту досуга,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Рядом вместе побудьте!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				(О. Высоцкая)</a:t>
            </a:r>
          </a:p>
        </p:txBody>
      </p:sp>
      <p:pic>
        <p:nvPicPr>
          <p:cNvPr id="25602" name="Picture 2" descr="http://im4-tub-ru.yandex.net/i?id=278295978-6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12776"/>
            <a:ext cx="1905000" cy="14287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lands-of-sorrow.ru/_bl/22/7792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5924550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69127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и детский  сад  – два воспитательных феномена, каждый из которых по-своему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im5-tub-ru.yandex.net/i?id=353284366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21088"/>
            <a:ext cx="3222118" cy="227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все специалисты признают важность привлечения родителей к участию в работе детского сада, однако в реальных взаимоотношениях воспитателей и родителей существует определенная дисгармония. Препятствовать развитию этих взаимоотношений могут как личные, так и профессиональные факторы: нехватка времени, ощущение несостоятельности, этнические стереотипы, чувство обиды — все это может привести к формированию личных и профессиональных предубеждений, которые мешают семьям стать активными участниками в воспитании своих детей.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://im5-tub-ru.yandex.net/i?id=446838110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437112"/>
            <a:ext cx="1867272" cy="2188209"/>
          </a:xfrm>
          <a:prstGeom prst="rect">
            <a:avLst/>
          </a:prstGeom>
          <a:noFill/>
        </p:spPr>
      </p:pic>
      <p:pic>
        <p:nvPicPr>
          <p:cNvPr id="17412" name="Picture 4" descr="http://im4-tub-ru.yandex.net/i?id=195652989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1944216" cy="188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517632" cy="4824536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1600" dirty="0" smtClean="0"/>
              <a:t>		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Законе РФ "Об образовании" ст. 18 п.1 определяется, что родители являются первыми педагогами. Они обязаны заложить основы физического, нравственного и интеллектуального развития личности ребенка в детском возрасте. Таким образом, признание государством приоритета семейного воспитания, требует иных взаимоотношений и образовательного учреждения, а именно сотрудничества, взаимодействия и доверительности.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Каждое ДОУ не только воспитывает ребенка, но и консультирует родителей по вопросам воспитания детей. Педагог дошкольного учреждения - не только воспитатель детей, но и партнер родителей по их воспитанию.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Изменившаяся современная семья заставляет искать новые формы взаимодействия с ней, уйдя при этом от заорганизованности и скучных шаблонов. Не поощрять принятие родителями позиции потребителя образовательных услуг, а помочь им стать своему ребенку настоящим другом и авторитетным наставником, то есть выполнять свой главный гражданский долг - воспитать достойного гражданина своей страны.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4578" name="Picture 2" descr="http://im7-tub-ru.yandex.net/i?id=25824005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409" y="4725144"/>
            <a:ext cx="186020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5134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 детский сад - два общественных института, которые стоят у истоков нашего будущего, но зачастую не всегда им хватает взаимопонимания, такта, терпения, чтобы услышать и понять друг друга.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Непонимание между семьей и детским садом всей тяжестью ложится на ребенка. Не  секрет, что многие родители интересуются только питанием ребенка, считают, что детский сад - место, где только присматривают за детьми, пока родители на работе. И мы, педагоги, очень часто испытываем большие трудности в общении с родителями по этой причине.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Как изменить такое положение? Как заинтересовать родителей в совместной работе? Как сделать родителей участниками воспитательного процесса?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2-tub-ru.yandex.net/i?id=283034126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365104"/>
            <a:ext cx="2664296" cy="1776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88640"/>
            <a:ext cx="871296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Из-за отсутствия духовного взаимодействия  с   родителями  дети становятся менее эмоционально отзывчивы, менее общительны и открыты, менее любознательны. Непонимание эмоциональных потребностей ребенка приводит к постепенному накапливанию у детей неудовлетворенности, пассивности, угасанию познавательной мотивации.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формы   работы   с   родителями  ( беседы, собрания, уголки) дают малый результат. Нужны новые  нетрадиционные   формы  для сближения детей,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Сближение, контакт, взаимодействие  родителей  и детей необходимо для формирования морально - нравственных качеств и социализации ребенка. . </a:t>
            </a:r>
          </a:p>
        </p:txBody>
      </p:sp>
      <p:pic>
        <p:nvPicPr>
          <p:cNvPr id="1027" name="Picture 3" descr="http://im2-tub-ru.yandex.net/i?id=70328094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157192"/>
            <a:ext cx="1638300" cy="1428750"/>
          </a:xfrm>
          <a:prstGeom prst="rect">
            <a:avLst/>
          </a:prstGeom>
          <a:noFill/>
        </p:spPr>
      </p:pic>
      <p:pic>
        <p:nvPicPr>
          <p:cNvPr id="7" name="Picture 2" descr="http://im1-tub-ru.yandex.net/i?id=114578184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26574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936103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u="sng" dirty="0" smtClean="0"/>
          </a:p>
          <a:p>
            <a:pPr algn="ctr">
              <a:buNone/>
            </a:pPr>
            <a:r>
              <a:rPr lang="ru-RU" sz="4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Информационно-аналитические </a:t>
            </a:r>
          </a:p>
          <a:p>
            <a:endParaRPr lang="ru-RU" u="sng" dirty="0" smtClean="0"/>
          </a:p>
        </p:txBody>
      </p:sp>
      <p:pic>
        <p:nvPicPr>
          <p:cNvPr id="15362" name="Picture 2" descr="http://im4-tub-ru.yandex.net/i?id=165019329-0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2182">
            <a:off x="7090138" y="5612932"/>
            <a:ext cx="1375329" cy="1115131"/>
          </a:xfrm>
          <a:prstGeom prst="rect">
            <a:avLst/>
          </a:prstGeom>
          <a:noFill/>
        </p:spPr>
      </p:pic>
      <p:pic>
        <p:nvPicPr>
          <p:cNvPr id="15364" name="Picture 4" descr="http://im4-tub-ru.yandex.net/i?id=485293607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229200"/>
            <a:ext cx="1415800" cy="1415800"/>
          </a:xfrm>
          <a:prstGeom prst="rect">
            <a:avLst/>
          </a:prstGeom>
          <a:noFill/>
        </p:spPr>
      </p:pic>
      <p:pic>
        <p:nvPicPr>
          <p:cNvPr id="15366" name="Picture 6" descr="http://do.gendocs.ru/pars_docs/tw_refs/350/349279/349279_html_6d3dbb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006">
            <a:off x="629670" y="4645365"/>
            <a:ext cx="1066602" cy="1433605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 rot="2819963">
            <a:off x="856245" y="1821489"/>
            <a:ext cx="628488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8934668">
            <a:off x="7892223" y="1789868"/>
            <a:ext cx="719684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0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   формы  организации общения педагогов и  родителей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780928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Выявление интересов, потребностей, запросов родителей, уровня их педагогической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2852936"/>
            <a:ext cx="50405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социологических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срезов; опросов; «Почтовый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ящик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которую родители могут класть записки со своими идеями и предложениями, обращаться с вопросами к специалистам, заведующей или методисту. Заданные вопросы освещаются на родительских собраниях, становятся темой заседания родительского клуба или даются специалистами письменно. Такая форма работы позволяет родителям делиться своими мыслями с группой воспитателей и эффективна, когда нехватка времени мешает педагогам встретиться с родителями лично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9" name="Picture 9" descr="http://im2-tub-ru.yandex.net/i?id=324132075-0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276872"/>
            <a:ext cx="1040532" cy="58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251520" y="1412776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Установление эмоционального контакта между педагогами, родителями , детьми </a:t>
            </a:r>
          </a:p>
        </p:txBody>
      </p:sp>
      <p:sp>
        <p:nvSpPr>
          <p:cNvPr id="5" name="Стрелка вниз 4"/>
          <p:cNvSpPr/>
          <p:nvPr/>
        </p:nvSpPr>
        <p:spPr>
          <a:xfrm rot="2819963">
            <a:off x="2008372" y="453337"/>
            <a:ext cx="628488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471592" y="1628800"/>
            <a:ext cx="36724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Совместные досуги, праздники участие  родителей  и детей в выставках, играх.. </a:t>
            </a:r>
          </a:p>
        </p:txBody>
      </p:sp>
      <p:sp>
        <p:nvSpPr>
          <p:cNvPr id="7" name="Стрелка вниз 6"/>
          <p:cNvSpPr/>
          <p:nvPr/>
        </p:nvSpPr>
        <p:spPr>
          <a:xfrm rot="18934668">
            <a:off x="6236039" y="637740"/>
            <a:ext cx="719684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im2-tub-ru.yandex.net/i?id=541834229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1712979" cy="1284734"/>
          </a:xfrm>
          <a:prstGeom prst="rect">
            <a:avLst/>
          </a:prstGeom>
          <a:noFill/>
        </p:spPr>
      </p:pic>
      <p:pic>
        <p:nvPicPr>
          <p:cNvPr id="18438" name="Picture 6" descr="http://im3-tub-ru.yandex.net/i?id=655560931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373216"/>
            <a:ext cx="1616968" cy="1212726"/>
          </a:xfrm>
          <a:prstGeom prst="rect">
            <a:avLst/>
          </a:prstGeom>
          <a:noFill/>
        </p:spPr>
      </p:pic>
      <p:pic>
        <p:nvPicPr>
          <p:cNvPr id="18439" name="Picture 7" descr="G:\Фото\Весна 2009\8марта2009\IMG_1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1631087" cy="1223270"/>
          </a:xfrm>
          <a:prstGeom prst="rect">
            <a:avLst/>
          </a:prstGeom>
          <a:noFill/>
        </p:spPr>
      </p:pic>
      <p:pic>
        <p:nvPicPr>
          <p:cNvPr id="18441" name="Picture 9" descr="G:\Фото\Весна 2010\детский сад\IMG_1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08920"/>
            <a:ext cx="2087173" cy="1565322"/>
          </a:xfrm>
          <a:prstGeom prst="rect">
            <a:avLst/>
          </a:prstGeom>
          <a:noFill/>
        </p:spPr>
      </p:pic>
      <p:pic>
        <p:nvPicPr>
          <p:cNvPr id="18442" name="Picture 10" descr="G:\Фото\Весна 2010\Выпускной\IMG_14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229200"/>
            <a:ext cx="1824270" cy="1368152"/>
          </a:xfrm>
          <a:prstGeom prst="rect">
            <a:avLst/>
          </a:prstGeom>
          <a:noFill/>
        </p:spPr>
      </p:pic>
      <p:pic>
        <p:nvPicPr>
          <p:cNvPr id="18443" name="Picture 11" descr="G:\Фото\Весна 2009\детский сад\IMG_06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725144"/>
            <a:ext cx="1876531" cy="1407494"/>
          </a:xfrm>
          <a:prstGeom prst="rect">
            <a:avLst/>
          </a:prstGeom>
          <a:noFill/>
        </p:spPr>
      </p:pic>
      <p:pic>
        <p:nvPicPr>
          <p:cNvPr id="15" name="Picture 2" descr="G:\Фото\Зима 2009\мама папа я декабрь2008\DSC030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780928"/>
            <a:ext cx="1968674" cy="1080120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051720" y="3717032"/>
            <a:ext cx="45365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досуги, праздники, выставки призваны устанавливать теплые неформальные, доверительные отношения, эмоциональный контакт между педагогами и родителями, между родителями и детьми. Досуги позволяют создать эмоциональный комфорт в группе.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http://im4-tub-ru.yandex.net/i?id=336856593-57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44624"/>
            <a:ext cx="1712979" cy="128473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635896" y="188640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Досуговые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</p:txBody>
      </p:sp>
      <p:sp>
        <p:nvSpPr>
          <p:cNvPr id="5" name="Стрелка вниз 4"/>
          <p:cNvSpPr/>
          <p:nvPr/>
        </p:nvSpPr>
        <p:spPr>
          <a:xfrm rot="2819963">
            <a:off x="2080380" y="381328"/>
            <a:ext cx="628488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8934668">
            <a:off x="6668087" y="349708"/>
            <a:ext cx="719684" cy="11393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 rot="10800000" flipV="1">
            <a:off x="0" y="1412776"/>
            <a:ext cx="4283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Ознакомление  родителей  с возрастными и психологическими особенностями детей дошкольного возраста. Формирование у  родителей практических навыков воспитания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932040" y="1484784"/>
            <a:ext cx="4067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Семинары-практикумы, педагогический брифинг, педагогическая гостиная, проведение собраний, консультаций в нетрадиционной   форме , устные педагогические журналы, игры с педагогическим содержанием, педагогическая библиотека для  родителей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3" descr="D:\a\Мои документы\Документы Лена\Лена документы\консультации для родителей,педагогов\Консультации\6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4866">
            <a:off x="8026846" y="278829"/>
            <a:ext cx="846050" cy="1196752"/>
          </a:xfrm>
          <a:prstGeom prst="rect">
            <a:avLst/>
          </a:prstGeom>
          <a:noFill/>
        </p:spPr>
      </p:pic>
      <p:pic>
        <p:nvPicPr>
          <p:cNvPr id="19462" name="Picture 6" descr="http://lesok-mdou15.ucoz.ru/kartinki/10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73016"/>
            <a:ext cx="2258616" cy="1693962"/>
          </a:xfrm>
          <a:prstGeom prst="rect">
            <a:avLst/>
          </a:prstGeom>
          <a:noFill/>
        </p:spPr>
      </p:pic>
      <p:pic>
        <p:nvPicPr>
          <p:cNvPr id="19466" name="Picture 10" descr="http://im5-tub-ru.yandex.net/i?id=191438623-5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45224"/>
            <a:ext cx="2158652" cy="121272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8032" y="3284984"/>
            <a:ext cx="5580112" cy="338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Познавательные формы выполняют доминирующую роль в повышении психолого-педагогической культуры родителей. Их суть – ознакомление родителей с возрастными и психологическими особенностями детей дошкольного возраста, формирование практических навыков в воспитании детей. Основная роль принадлежит собраниям нетрадиционной формы, групповым консультациям, которые можно провести творчески, опираясь на популярные телепередачи "Театральная пятница", "Круглый стол", "Викторины", "Клубы для родителей" и др. Для формирования у родителей навыков и умений воспитание ребенка целесообразно проводить тренинги, практикумы, дискуссии.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8" name="Picture 12" descr="http://im7-tub-ru.yandex.net/i?id=128869815-6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052736"/>
            <a:ext cx="10096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614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sewer</dc:creator>
  <cp:lastModifiedBy>sewer</cp:lastModifiedBy>
  <cp:revision>15</cp:revision>
  <dcterms:created xsi:type="dcterms:W3CDTF">2013-12-12T10:39:31Z</dcterms:created>
  <dcterms:modified xsi:type="dcterms:W3CDTF">2013-12-12T13:05:10Z</dcterms:modified>
</cp:coreProperties>
</file>