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4" r:id="rId9"/>
    <p:sldId id="265" r:id="rId10"/>
    <p:sldId id="266" r:id="rId11"/>
    <p:sldId id="260" r:id="rId12"/>
    <p:sldId id="273" r:id="rId13"/>
    <p:sldId id="274" r:id="rId14"/>
    <p:sldId id="275" r:id="rId15"/>
    <p:sldId id="272" r:id="rId16"/>
    <p:sldId id="277" r:id="rId17"/>
    <p:sldId id="276" r:id="rId18"/>
    <p:sldId id="278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07" autoAdjust="0"/>
    <p:restoredTop sz="70717" autoAdjust="0"/>
  </p:normalViewPr>
  <p:slideViewPr>
    <p:cSldViewPr>
      <p:cViewPr varScale="1">
        <p:scale>
          <a:sx n="33" d="100"/>
          <a:sy n="33" d="100"/>
        </p:scale>
        <p:origin x="-12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46"/>
    </p:cViewPr>
  </p:sorterViewPr>
  <p:notesViewPr>
    <p:cSldViewPr>
      <p:cViewPr varScale="1">
        <p:scale>
          <a:sx n="41" d="100"/>
          <a:sy n="41" d="100"/>
        </p:scale>
        <p:origin x="-179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53F1A-DD3D-4FA5-AA36-87520121F0EC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71C83-9994-448C-B305-E9EFD9033B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раз слайда 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10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092427-56D7-4697-914D-9669EE0017D4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C4A7E59-A949-4AB6-9066-60CB3B2A01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92427-56D7-4697-914D-9669EE0017D4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4A7E59-A949-4AB6-9066-60CB3B2A0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8092427-56D7-4697-914D-9669EE0017D4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4A7E59-A949-4AB6-9066-60CB3B2A0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92427-56D7-4697-914D-9669EE0017D4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4A7E59-A949-4AB6-9066-60CB3B2A0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092427-56D7-4697-914D-9669EE0017D4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C4A7E59-A949-4AB6-9066-60CB3B2A01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92427-56D7-4697-914D-9669EE0017D4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4A7E59-A949-4AB6-9066-60CB3B2A0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92427-56D7-4697-914D-9669EE0017D4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4A7E59-A949-4AB6-9066-60CB3B2A0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92427-56D7-4697-914D-9669EE0017D4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4A7E59-A949-4AB6-9066-60CB3B2A0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092427-56D7-4697-914D-9669EE0017D4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4A7E59-A949-4AB6-9066-60CB3B2A0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92427-56D7-4697-914D-9669EE0017D4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4A7E59-A949-4AB6-9066-60CB3B2A0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92427-56D7-4697-914D-9669EE0017D4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4A7E59-A949-4AB6-9066-60CB3B2A01C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8092427-56D7-4697-914D-9669EE0017D4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C4A7E59-A949-4AB6-9066-60CB3B2A01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916416" cy="5832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ДАННАЯ </a:t>
            </a:r>
            <a:r>
              <a:rPr lang="ru-RU" dirty="0"/>
              <a:t>П</a:t>
            </a:r>
            <a:r>
              <a:rPr lang="ru-RU" dirty="0" smtClean="0"/>
              <a:t>РЕЗЕНТАЦИЯ ЯВЛЯЕТСЯ АВТОРСКОЙ       РАЗРАБОТКОЙ          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СОКОЛОВОЙ Е.Е.  </a:t>
            </a:r>
            <a:b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>МУЗЫКАЛЬНОГО РУКОВОДИТЕЛЯ ГБДОУ ДЕТСКИЙ САД №52 КАЛИНИНСКОГО РАЙОНА </a:t>
            </a:r>
            <a:br>
              <a:rPr lang="ru-RU" dirty="0" smtClean="0"/>
            </a:br>
            <a:r>
              <a:rPr lang="ru-RU" dirty="0" smtClean="0"/>
              <a:t> САНКТ-ПЕТЕРБУРГА 2013 год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20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ВОПРОСЫ ДЛЯ </a:t>
            </a:r>
            <a:r>
              <a:rPr lang="ru-RU" sz="3600" dirty="0" smtClean="0"/>
              <a:t>ОПРЕДЕЛЕНИЯ     ХАРАКТЕРА ПРОИЗВЕДЕНИЯ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sz="2400" dirty="0" smtClean="0"/>
          </a:p>
          <a:p>
            <a:r>
              <a:rPr lang="ru-RU" sz="2400" dirty="0" smtClean="0"/>
              <a:t>ЧТО ЭТО-ТАНЕЦ, ПЕСНЯ ИЛИ МАРШ?             (ТАНЕЦ, ВАЛЬС) </a:t>
            </a:r>
          </a:p>
          <a:p>
            <a:endParaRPr lang="ru-RU" sz="2400" dirty="0" smtClean="0"/>
          </a:p>
          <a:p>
            <a:r>
              <a:rPr lang="ru-RU" sz="2400" dirty="0" smtClean="0"/>
              <a:t>КАК ЗВУЧИТ МЕЛОДИЯ ВАЛЬСА? (МЕЛОДИЯ ПЛАВНАЯ, ЛАСКОВАЯ, ЛЕГКАЯ, КРАСИВАЯ, НАПЕВНАЯ).</a:t>
            </a:r>
          </a:p>
          <a:p>
            <a:endParaRPr lang="ru-RU" sz="2400" dirty="0" smtClean="0"/>
          </a:p>
          <a:p>
            <a:r>
              <a:rPr lang="ru-RU" sz="2400" dirty="0" smtClean="0"/>
              <a:t>КАКИМИ БУДУТ ВАШИ ДВИЖЕНИЯ ПОД ЭТУ МУЗЫКУ? (ПЛАВНЫМИ, МЯГКИМИ)</a:t>
            </a:r>
          </a:p>
          <a:p>
            <a:endParaRPr lang="ru-RU" sz="2400" dirty="0" smtClean="0"/>
          </a:p>
          <a:p>
            <a:r>
              <a:rPr lang="ru-RU" sz="2400" dirty="0" smtClean="0"/>
              <a:t>ЧТО ВАМ ПОМОЖЕТ В ТАНЦЕ (ПРЕДЛОЖИТЬ НА ВЫБОР ЛЕНТЫ, ЦВЕТЫ И ДР.)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47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СРЕДСТВА МУЗЫКАЛЬНОЙ ВЫРАЗИТЕЛЬНОСТИ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ПОСЛУШАЙТЕ ОТДЕЛЬНО МЕЛОДИЮ.КАКОЙ ТЕМП, РЕГИСТР И ДИНАМИКА?</a:t>
            </a:r>
          </a:p>
          <a:p>
            <a:endParaRPr lang="ru-RU" dirty="0" smtClean="0"/>
          </a:p>
          <a:p>
            <a:r>
              <a:rPr lang="ru-RU" dirty="0" smtClean="0"/>
              <a:t>ПОСЛУШАЙТЕ ОТДЕЛЬНО АККОМПАНЕМЕНТ. АККОМПАНЕМЕНТ С ФРАНЦУЗСКОГО ОЗНАЧАЕТ СОПРОВОЖДЕНИЕ.</a:t>
            </a:r>
          </a:p>
          <a:p>
            <a:endParaRPr lang="ru-RU" dirty="0" smtClean="0"/>
          </a:p>
          <a:p>
            <a:r>
              <a:rPr lang="ru-RU" dirty="0" smtClean="0"/>
              <a:t>МЕНЯЕТСЯ ЛИ ХАРАКТЕР АККОМПАНЕМЕНТА? (НЕТ, ОН ПЕРЕДАЕТ МЕХАНИЧЕСКОЕ ДВИЖЕНИЕ КУКЛЫ).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22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311008" cy="1700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ПРИМЕРЫ ДРУГИХ ПРОИЗВЕДЕНИЙ Ж.Л.МЕТАЛЛИДИ НА ТЕМУ «КУКЛА»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«ТИХО» ПЕСНЯ НА СЛОВА В.БЕРЕСТОВА</a:t>
            </a:r>
          </a:p>
          <a:p>
            <a:endParaRPr lang="ru-RU" dirty="0" smtClean="0"/>
          </a:p>
          <a:p>
            <a:r>
              <a:rPr lang="ru-RU" dirty="0" smtClean="0"/>
              <a:t>ТАНЕЦ КУКОЛ ИЗ СЮИТЫ «ЗОЛОТОЙ КЛЮЧИК»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61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ПРИМЕРЫПРОИЗВЕДЕНИЙ ДРУГИХ КОМПОЗИТОРОВ НА ТЕМУ «КУКЛА»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П.И.ЧАЙКОВСКИЙ  </a:t>
            </a:r>
          </a:p>
          <a:p>
            <a:pPr marL="0" indent="0" algn="ctr">
              <a:buNone/>
            </a:pPr>
            <a:r>
              <a:rPr lang="ru-RU" dirty="0" smtClean="0"/>
              <a:t>  «БОЛЕЗНЬ КУКЛЫ»,</a:t>
            </a:r>
          </a:p>
          <a:p>
            <a:pPr marL="0" indent="0" algn="ctr">
              <a:buNone/>
            </a:pPr>
            <a:r>
              <a:rPr lang="ru-RU" dirty="0" smtClean="0"/>
              <a:t>  «ПОХОРОНЫ КУКЛЫ», </a:t>
            </a:r>
          </a:p>
          <a:p>
            <a:pPr marL="0" indent="0" algn="ctr">
              <a:buNone/>
            </a:pPr>
            <a:r>
              <a:rPr lang="ru-RU" dirty="0" smtClean="0"/>
              <a:t> «НОВАЯ КУКЛА»  </a:t>
            </a:r>
          </a:p>
          <a:p>
            <a:pPr marL="0" indent="0" algn="ctr">
              <a:buNone/>
            </a:pPr>
            <a:r>
              <a:rPr lang="ru-RU" dirty="0" smtClean="0"/>
              <a:t>  (ИЗ «ДЕТСКОГО АЛЬБОМА»)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85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ОТРАЖЕНИЕ ТЕМЫ В МУЗЫКАЛЬНО-ДВИГАТЕЛЬНОЙ ТЕХНИКЕ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«КУКЛА» КОМПОЗИЦИЯ А.И.БУРЕНИНОЙ, ТЕХНОЛОГИЯ «РИТМИЧЕСКАЯ МОЗАИКА»</a:t>
            </a:r>
          </a:p>
          <a:p>
            <a:endParaRPr lang="ru-RU" dirty="0" smtClean="0"/>
          </a:p>
          <a:p>
            <a:r>
              <a:rPr lang="ru-RU" dirty="0" smtClean="0"/>
              <a:t>«ТАНЕЦ КУКОЛ» КОМПОЗИЦИЯ Е.СУХАНОВОЙ И Л.НОВИКОВОЙ, ТЕХНОЛОГИЯ «МУЗЫКАЛЬНЫЙ КАЛЕЙДОСКОП»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83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9416"/>
            <a:ext cx="7092000" cy="511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03" name="Picture 7" descr="C:\Users\Елена\Desktop\БАРБИ\2013-04-12\фото.JPG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41" t="1854" r="4641" b="-1840"/>
          <a:stretch/>
        </p:blipFill>
        <p:spPr bwMode="auto">
          <a:xfrm>
            <a:off x="-252536" y="-603448"/>
            <a:ext cx="7164000" cy="9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66015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214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0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ОТРАЖЕНЕ ХАРАКТЕРА МУЗЫКИ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В ТАНЦЕВАЛЬНО-ИГРОВОМ</a:t>
            </a:r>
            <a:r>
              <a:rPr lang="ru-RU" sz="3200" b="1" dirty="0" smtClean="0">
                <a:solidFill>
                  <a:srgbClr val="7030A0"/>
                </a:solidFill>
              </a:rPr>
              <a:t>  ТВОРЧЕСТВЕ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1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ОТРАЖЕНИЕ ТЕМЫ «КУКЛА» В ИЗОДЕЯТЕЛЬНОСТИ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132856"/>
            <a:ext cx="7239000" cy="484632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СЛУШАЕМ МУЗЫКУ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«КУКЛА БАРБИ» И РИСУЕМ.</a:t>
            </a:r>
          </a:p>
          <a:p>
            <a:r>
              <a:rPr lang="ru-RU" dirty="0" smtClean="0"/>
              <a:t>РИСУЕМ «МОЯ ЛЮБИМАЯ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КУКЛА»</a:t>
            </a:r>
          </a:p>
          <a:p>
            <a:r>
              <a:rPr lang="ru-RU" dirty="0" smtClean="0"/>
              <a:t> ВЫРЕЗАЕМ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НАРИСОВАННЫЕ</a:t>
            </a:r>
          </a:p>
          <a:p>
            <a:pPr marL="0" indent="0">
              <a:buNone/>
            </a:pPr>
            <a:r>
              <a:rPr lang="ru-RU" dirty="0" smtClean="0"/>
              <a:t>   ФИГУРКИ, ДВИГАЕМ ИМИ, </a:t>
            </a:r>
            <a:br>
              <a:rPr lang="ru-RU" dirty="0" smtClean="0"/>
            </a:br>
            <a:r>
              <a:rPr lang="ru-RU" dirty="0" smtClean="0"/>
              <a:t>   ПЕРЕДАВАЯ  ХАРАКТЕР</a:t>
            </a:r>
          </a:p>
          <a:p>
            <a:pPr marL="0" indent="0">
              <a:buNone/>
            </a:pPr>
            <a:r>
              <a:rPr lang="ru-RU" dirty="0" smtClean="0"/>
              <a:t>      МУЗЫКАЛЬНОЙ ПЬЕСЫ</a:t>
            </a:r>
            <a:endParaRPr lang="ru-RU" dirty="0"/>
          </a:p>
        </p:txBody>
      </p:sp>
      <p:pic>
        <p:nvPicPr>
          <p:cNvPr id="2050" name="Picture 2" descr="C:\Users\Елена\Desktop\БАРБИ\2013-04-12\барб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10607"/>
            <a:ext cx="2052000" cy="321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ОТРАЖЕНИЕ ТЕМЫ «КУКЛА» В ДЕТСКОЙ ЛИТЕРАТУРЕ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«ТРИ ТОЛСТЯКА» авт. Ю.ОЛЕША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(КУКЛА СУОК)</a:t>
            </a:r>
          </a:p>
          <a:p>
            <a:r>
              <a:rPr lang="ru-RU" dirty="0" smtClean="0"/>
              <a:t>«ЗОЛОТОЙ КЛЮЧИК» </a:t>
            </a:r>
            <a:r>
              <a:rPr lang="ru-RU" dirty="0" err="1" smtClean="0"/>
              <a:t>авт</a:t>
            </a:r>
            <a:r>
              <a:rPr lang="ru-RU" dirty="0" smtClean="0"/>
              <a:t> .А.ТОЛСТОЙ</a:t>
            </a:r>
          </a:p>
          <a:p>
            <a:pPr marL="0" indent="0">
              <a:buNone/>
            </a:pPr>
            <a:r>
              <a:rPr lang="ru-RU" dirty="0" smtClean="0"/>
              <a:t>     (КУКЛА МАЛЬВИНА)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15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ОТРАЖЕНИЕ ТЕМЫ «КУКЛА» В </a:t>
            </a:r>
            <a:r>
              <a:rPr lang="ru-RU" sz="2800" dirty="0" smtClean="0"/>
              <a:t>ТЕАТРАЛИЗОВАННОЙ</a:t>
            </a:r>
            <a:r>
              <a:rPr lang="ru-RU" sz="3200" dirty="0" smtClean="0"/>
              <a:t> ДЕЯТЕЛЬНОСТИ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ТЕАТРАЛИЗОВАННЫЙ ДОСУГ С ЭЛЕМЕНТАМИ ЛОГОРИТМИКИ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«У КУКЛЫ НОВОЕ ПЛАТЬЕ»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(АВТОРСКАЯ РАЗРАБОТКА)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ПОСТАНОВКА МУЗЫКАЛЬНОЙ СКАЗКИ</a:t>
            </a:r>
          </a:p>
          <a:p>
            <a:pPr marL="0" indent="0">
              <a:buNone/>
            </a:pPr>
            <a:r>
              <a:rPr lang="ru-RU" dirty="0" smtClean="0"/>
              <a:t>   «ЗОЛОТОЙ КЛЮЧИК»</a:t>
            </a:r>
          </a:p>
          <a:p>
            <a:pPr marL="0" indent="0">
              <a:buNone/>
            </a:pPr>
            <a:r>
              <a:rPr lang="ru-RU" dirty="0" smtClean="0"/>
              <a:t>     (АВТОРСКАЯ РАЗРАБОТКА)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6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С СЕМЬЕЙ</a:t>
            </a:r>
            <a:br>
              <a:rPr lang="ru-RU" dirty="0" smtClean="0"/>
            </a:b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mtClean="0"/>
              <a:t>СОСТАВЛЕНИЕ </a:t>
            </a:r>
            <a:r>
              <a:rPr lang="ru-RU" dirty="0" smtClean="0"/>
              <a:t>КОЛЛАЖА «МАМИНЫ </a:t>
            </a:r>
            <a:r>
              <a:rPr lang="ru-RU" smtClean="0"/>
              <a:t>КУКЛЫ»</a:t>
            </a:r>
          </a:p>
          <a:p>
            <a:endParaRPr lang="ru-RU" dirty="0" smtClean="0"/>
          </a:p>
          <a:p>
            <a:r>
              <a:rPr lang="ru-RU" dirty="0" smtClean="0"/>
              <a:t>ПОСЕЩЕНИЕ МУЗЕЯ «КУКОЛ»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99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41673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ИСПОЛЬЗОВАНИЕ ИКТ В ПЛАНИРОВАНИИ И РЕАЛИЗАЦИИ ИНТЕГРАТИВНОГО ПОДХОДА К СЛУШАНИЮ МУЗЫКИ В ДОШКОЛЬНОМ ДЕТСТВЕ.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212976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sz="2000" dirty="0" smtClean="0"/>
          </a:p>
          <a:p>
            <a:pPr marL="0" indent="0" algn="ctr">
              <a:buNone/>
            </a:pPr>
            <a:r>
              <a:rPr lang="ru-RU" sz="2800" b="1" dirty="0" smtClean="0"/>
              <a:t>НА ПРИМЕРЕ МУЗЫКАЛЬНЫХ ПРОИЗВЕДЕНИЙ САНКТ-ПЕТЕРБУРГСКОГО КОМПОЗИТОРА  Ж.Л.МЕТАЛЛИДИ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1997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КУКЛА БАРБИ</a:t>
            </a:r>
            <a:br>
              <a:rPr lang="ru-RU" dirty="0" smtClean="0"/>
            </a:br>
            <a:r>
              <a:rPr lang="ru-RU" dirty="0" smtClean="0"/>
              <a:t>Ж.Л.МЕТАЛЛИДИ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Елена\Desktop\search_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28" y="1988840"/>
            <a:ext cx="5004000" cy="50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49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НАЙТИ ЭТО МУЗЫКАЛЬНОЕ ПРОИЗВЕДЕНИЕ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636912"/>
            <a:ext cx="7239000" cy="484632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СОЛЬФЕДЖИО ДЛЯ</a:t>
            </a:r>
          </a:p>
          <a:p>
            <a:pPr marL="0" indent="0">
              <a:buNone/>
            </a:pPr>
            <a:r>
              <a:rPr lang="ru-RU" dirty="0" smtClean="0"/>
              <a:t>   ДОШКОЛЬНОЙ</a:t>
            </a:r>
          </a:p>
          <a:p>
            <a:pPr marL="0" indent="0">
              <a:buNone/>
            </a:pPr>
            <a:r>
              <a:rPr lang="ru-RU" dirty="0" smtClean="0"/>
              <a:t>   ГРУППЫ ДМШ,</a:t>
            </a:r>
          </a:p>
          <a:p>
            <a:pPr marL="0" indent="0">
              <a:buNone/>
            </a:pPr>
            <a:r>
              <a:rPr lang="ru-RU" dirty="0" smtClean="0"/>
              <a:t>   ИЗДАТЕЛЬСТВО</a:t>
            </a:r>
          </a:p>
          <a:p>
            <a:pPr marL="0" indent="0">
              <a:buNone/>
            </a:pPr>
            <a:r>
              <a:rPr lang="ru-RU" dirty="0" smtClean="0"/>
              <a:t>   КОМПОЗИТОР,</a:t>
            </a:r>
          </a:p>
          <a:p>
            <a:pPr marL="0" indent="0">
              <a:buNone/>
            </a:pPr>
            <a:r>
              <a:rPr lang="ru-RU" dirty="0" smtClean="0"/>
              <a:t>   САНКТ-ПЕТЕРБУРГ,</a:t>
            </a:r>
          </a:p>
          <a:p>
            <a:pPr marL="0" indent="0">
              <a:buNone/>
            </a:pPr>
            <a:r>
              <a:rPr lang="ru-RU" dirty="0" smtClean="0"/>
              <a:t>   1999г.</a:t>
            </a:r>
            <a:endParaRPr lang="ru-RU" dirty="0"/>
          </a:p>
        </p:txBody>
      </p:sp>
      <p:pic>
        <p:nvPicPr>
          <p:cNvPr id="5122" name="Picture 2" descr="C:\Users\Елена\Documents\сальфеджи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96752"/>
            <a:ext cx="361002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43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ПРОГРАММНОЕ 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b="1" dirty="0" smtClean="0"/>
              <a:t>РАЗВИВАТЬ УМЕНИЕ ДЕТЕЙ ОПРЕДЕЛЯТЬ ЖАНР И ХАРАКТНР МУЗЫКАЛЬНОГО ПРОИЗВЕДЕНИЯ(СВЕТЛЫЙ, НЕЖНЫЙ, НАПЕВНЫЙ ВАЛЬС).</a:t>
            </a:r>
          </a:p>
          <a:p>
            <a:endParaRPr lang="ru-RU" b="1" dirty="0" smtClean="0"/>
          </a:p>
          <a:p>
            <a:r>
              <a:rPr lang="ru-RU" b="1" dirty="0" smtClean="0"/>
              <a:t>РАЗВИВАТЬ УМЕНИЕ ПЕРЕДАВАТЬ МУЗЫКАЛЬНЫЙ ОБРАЗ В ДВИЖЕНИИ И В ДРУГИХ ВИДАХ ХУДОЖЕСТВЕННОЙ ДЕЯТЕЛЬНОСТИ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8911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ВСТУПИТЕЛЬНОЕ СЛОВО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Жанна </a:t>
            </a:r>
            <a:r>
              <a:rPr lang="ru-RU" dirty="0" err="1" smtClean="0"/>
              <a:t>Лазаревна</a:t>
            </a:r>
            <a:r>
              <a:rPr lang="ru-RU" dirty="0" smtClean="0"/>
              <a:t> </a:t>
            </a:r>
            <a:r>
              <a:rPr lang="ru-RU" dirty="0" err="1" smtClean="0"/>
              <a:t>Металлиди</a:t>
            </a:r>
            <a:r>
              <a:rPr lang="ru-RU" dirty="0" smtClean="0"/>
              <a:t>-современный композитор, живущий в нашем городе (Санкт-Петербурге). Преподаватель ДМШ. Обучает юных музыкантов и пишет детские музыкальные произведения.</a:t>
            </a:r>
          </a:p>
          <a:p>
            <a:endParaRPr lang="ru-RU" dirty="0" smtClean="0"/>
          </a:p>
          <a:p>
            <a:r>
              <a:rPr lang="ru-RU" dirty="0" smtClean="0"/>
              <a:t>Много путешествует по стране, представляя свое творчество.</a:t>
            </a:r>
          </a:p>
          <a:p>
            <a:endParaRPr lang="ru-RU" dirty="0" smtClean="0"/>
          </a:p>
          <a:p>
            <a:r>
              <a:rPr lang="ru-RU" dirty="0" smtClean="0"/>
              <a:t>Очень любит животных. Часто они становятся героями ее сочинений.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97"/>
            <a:ext cx="7239000" cy="1143000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146" name="Picture 2" descr="C:\Users\Елена\Desktop\БАРБИ\2013-04-12\портре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0"/>
            <a:ext cx="4458897" cy="684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584" y="-1"/>
            <a:ext cx="53320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Ж.Л.Металлиди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2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239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  СТИХИ К ПЬЕСЕ (ЗАГАДКА)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9416"/>
            <a:ext cx="7696200" cy="6068056"/>
          </a:xfrm>
        </p:spPr>
        <p:txBody>
          <a:bodyPr>
            <a:normAutofit/>
          </a:bodyPr>
          <a:lstStyle/>
          <a:p>
            <a:pPr marL="1783080" lvl="8" indent="0">
              <a:buNone/>
            </a:pPr>
            <a:endParaRPr lang="ru-RU" sz="2000" b="1" dirty="0" smtClean="0"/>
          </a:p>
          <a:p>
            <a:pPr marL="1783080" lvl="8" indent="0">
              <a:buNone/>
            </a:pPr>
            <a:r>
              <a:rPr lang="ru-RU" sz="2000" b="1" dirty="0" smtClean="0"/>
              <a:t>В ОГРОМНОМ МАГАЗИНЕ,</a:t>
            </a:r>
          </a:p>
          <a:p>
            <a:pPr marL="1783080" lvl="8" indent="0">
              <a:buNone/>
            </a:pPr>
            <a:r>
              <a:rPr lang="ru-RU" sz="2000" b="1" dirty="0" smtClean="0"/>
              <a:t>В СИЯЮЩЕЙ ВИТРИНЕ</a:t>
            </a:r>
          </a:p>
          <a:p>
            <a:pPr marL="1783080" lvl="8" indent="0">
              <a:buNone/>
            </a:pPr>
            <a:r>
              <a:rPr lang="ru-RU" sz="2000" b="1" dirty="0" smtClean="0"/>
              <a:t>ПРЕДСТАВ</a:t>
            </a:r>
            <a:r>
              <a:rPr lang="ru-RU" sz="2000" b="1" dirty="0"/>
              <a:t>Л</a:t>
            </a:r>
            <a:r>
              <a:rPr lang="ru-RU" sz="2000" b="1" dirty="0" smtClean="0"/>
              <a:t>ЕНЫ ИГРУШКИ,</a:t>
            </a:r>
          </a:p>
          <a:p>
            <a:pPr marL="1783080" lvl="8" indent="0">
              <a:buNone/>
            </a:pPr>
            <a:r>
              <a:rPr lang="ru-RU" sz="2000" b="1" dirty="0" smtClean="0"/>
              <a:t> ЗАБАВНЫЕ ЗВЕРЮШКИ:</a:t>
            </a:r>
          </a:p>
          <a:p>
            <a:pPr marL="1783080" lvl="8" indent="0">
              <a:buNone/>
            </a:pPr>
            <a:r>
              <a:rPr lang="ru-RU" sz="2000" b="1" dirty="0" smtClean="0"/>
              <a:t>ЛОШАДКИ ЗАВОДНЫЕ,</a:t>
            </a:r>
          </a:p>
          <a:p>
            <a:pPr marL="1783080" lvl="8" indent="0">
              <a:buNone/>
            </a:pPr>
            <a:r>
              <a:rPr lang="ru-RU" sz="2000" b="1" dirty="0" smtClean="0"/>
              <a:t>КОТЯТА ОЗОРНЫЕ,</a:t>
            </a:r>
          </a:p>
          <a:p>
            <a:pPr marL="1783080" lvl="8" indent="0">
              <a:buNone/>
            </a:pPr>
            <a:r>
              <a:rPr lang="ru-RU" sz="2000" b="1" dirty="0" smtClean="0"/>
              <a:t>БОЛЬШОЙ КРАСИВЫЙ ДОМ.</a:t>
            </a:r>
          </a:p>
          <a:p>
            <a:pPr marL="1783080" lvl="8" indent="0">
              <a:buNone/>
            </a:pPr>
            <a:r>
              <a:rPr lang="ru-RU" sz="2000" b="1" dirty="0" smtClean="0"/>
              <a:t>ХОЗЯЙКА КУКЛА В НЕМ.</a:t>
            </a:r>
          </a:p>
          <a:p>
            <a:pPr marL="1783080" lvl="8" indent="0">
              <a:buNone/>
            </a:pPr>
            <a:r>
              <a:rPr lang="ru-RU" sz="2000" b="1" dirty="0" smtClean="0"/>
              <a:t>В КРАСИВОМ ЭТОМ ДОМЕ</a:t>
            </a:r>
          </a:p>
          <a:p>
            <a:pPr marL="1783080" lvl="8" indent="0">
              <a:buNone/>
            </a:pPr>
            <a:r>
              <a:rPr lang="ru-RU" sz="2000" b="1" dirty="0" smtClean="0"/>
              <a:t>ПОРЯДОК И УЮТ.</a:t>
            </a:r>
          </a:p>
          <a:p>
            <a:pPr marL="1783080" lvl="8" indent="0">
              <a:buNone/>
            </a:pPr>
            <a:r>
              <a:rPr lang="ru-RU" sz="2000" b="1" dirty="0" smtClean="0"/>
              <a:t>ВСЕ С КУКОЛКОЙ ЗНАКОМЫ,</a:t>
            </a:r>
          </a:p>
          <a:p>
            <a:pPr marL="1783080" lvl="8" indent="0">
              <a:buNone/>
            </a:pPr>
            <a:r>
              <a:rPr lang="ru-RU" sz="2000" b="1" dirty="0" smtClean="0"/>
              <a:t>А КАК ЕЕ ЗОВУТ?   </a:t>
            </a:r>
          </a:p>
          <a:p>
            <a:pPr marL="0" indent="0" algn="ctr">
              <a:buNone/>
            </a:pPr>
            <a:r>
              <a:rPr lang="ru-RU" sz="2400" dirty="0" smtClean="0"/>
              <a:t>                                           Автор СОКОЛОВА Е.Е.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18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ЖАНР ПРОИЗВЕДЕНИЯ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ФОРТЕПЬЯННАЯ ПЬЕСА. ПЬЕСА В ПЕРЕВОДЕ ОЗНАЧАЕТ «ШТУЧКА».</a:t>
            </a:r>
          </a:p>
          <a:p>
            <a:endParaRPr lang="ru-RU" dirty="0"/>
          </a:p>
          <a:p>
            <a:r>
              <a:rPr lang="ru-RU" dirty="0" smtClean="0"/>
              <a:t>ЭТО ВАЛЬС. ВАЛЬС ОЗНАЧАЕТ «КРУЖИТЬСЯ». ПО СВОЕМУ ВОЗНИКНОВЕНИЮ ЭТО НЕМЕЦКИЙ КРЕСТЬЯНСКИЙ ТАНЕЦ.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12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1060</TotalTime>
  <Words>530</Words>
  <Application>Microsoft Office PowerPoint</Application>
  <PresentationFormat>Экран (4:3)</PresentationFormat>
  <Paragraphs>120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ДАННАЯ ПРЕЗЕНТАЦИЯ ЯВЛЯЕТСЯ АВТОРСКОЙ       РАЗРАБОТКОЙ           СОКОЛОВОЙ Е.Е.   МУЗЫКАЛЬНОГО РУКОВОДИТЕЛЯ ГБДОУ ДЕТСКИЙ САД №52 КАЛИНИНСКОГО РАЙОНА   САНКТ-ПЕТЕРБУРГА 2013 год      </vt:lpstr>
      <vt:lpstr>ИСПОЛЬЗОВАНИЕ ИКТ В ПЛАНИРОВАНИИ И РЕАЛИЗАЦИИ ИНТЕГРАТИВНОГО ПОДХОДА К СЛУШАНИЮ МУЗЫКИ В ДОШКОЛЬНОМ ДЕТСТВЕ.</vt:lpstr>
      <vt:lpstr>КУКЛА БАРБИ Ж.Л.МЕТАЛЛИДИ</vt:lpstr>
      <vt:lpstr>ГДЕ НАЙТИ ЭТО МУЗЫКАЛЬНОЕ ПРОИЗВЕДЕНИЕ</vt:lpstr>
      <vt:lpstr>ПРОГРАММНОЕ СОДЕРЖАНИЕ</vt:lpstr>
      <vt:lpstr>ВСТУПИТЕЛЬНОЕ СЛОВО</vt:lpstr>
      <vt:lpstr>  </vt:lpstr>
      <vt:lpstr>   СТИХИ К ПЬЕСЕ (ЗАГАДКА) </vt:lpstr>
      <vt:lpstr>      ЖАНР ПРОИЗВЕДЕНИЯ</vt:lpstr>
      <vt:lpstr>ВОПРОСЫ ДЛЯ ОПРЕДЕЛЕНИЯ     ХАРАКТЕРА ПРОИЗВЕДЕНИЯ</vt:lpstr>
      <vt:lpstr>СРЕДСТВА МУЗЫКАЛЬНОЙ ВЫРАЗИТЕЛЬНОСТИ</vt:lpstr>
      <vt:lpstr>ПРИМЕРЫ ДРУГИХ ПРОИЗВЕДЕНИЙ Ж.Л.МЕТАЛЛИДИ НА ТЕМУ «КУКЛА»</vt:lpstr>
      <vt:lpstr>ПРИМЕРЫПРОИЗВЕДЕНИЙ ДРУГИХ КОМПОЗИТОРОВ НА ТЕМУ «КУКЛА»</vt:lpstr>
      <vt:lpstr>ОТРАЖЕНИЕ ТЕМЫ В МУЗЫКАЛЬНО-ДВИГАТЕЛЬНОЙ ТЕХНИКЕ</vt:lpstr>
      <vt:lpstr>Презентация PowerPoint</vt:lpstr>
      <vt:lpstr>ОТРАЖЕНИЕ ТЕМЫ «КУКЛА» В ИЗОДЕЯТЕЛЬНОСТИ</vt:lpstr>
      <vt:lpstr>ОТРАЖЕНИЕ ТЕМЫ «КУКЛА» В ДЕТСКОЙ ЛИТЕРАТУРЕ</vt:lpstr>
      <vt:lpstr>ОТРАЖЕНИЕ ТЕМЫ «КУКЛА» В ТЕАТРАЛИЗОВАННОЙ ДЕЯТЕЛЬНОСТИ</vt:lpstr>
      <vt:lpstr>РАБОТА С СЕМЬЕЙ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ДАННАЯ</dc:title>
  <dc:creator>Елена</dc:creator>
  <cp:lastModifiedBy>1</cp:lastModifiedBy>
  <cp:revision>74</cp:revision>
  <dcterms:created xsi:type="dcterms:W3CDTF">2013-04-13T15:03:03Z</dcterms:created>
  <dcterms:modified xsi:type="dcterms:W3CDTF">2013-08-31T09:26:56Z</dcterms:modified>
</cp:coreProperties>
</file>