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69EE-35C4-4E33-AE1B-41D1374ADD9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1B174-B1DF-4781-A914-A747AFF6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0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69EE-35C4-4E33-AE1B-41D1374ADD9E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1B174-B1DF-4781-A914-A747AFF67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0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8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9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8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0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9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2014-03-19T15:43:58Z</dcterms:created>
  <dcterms:modified xsi:type="dcterms:W3CDTF">2014-03-19T15:43:58Z</dcterms:modified>
</cp:coreProperties>
</file>