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6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01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4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5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4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2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3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3E91-1468-4C32-8D3D-D8F371A64CBC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D3FD-9F13-4550-8FB9-ACD01064D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0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129062">
            <a:off x="1896625" y="4472209"/>
            <a:ext cx="45544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Закрепление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430032" cy="363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32987"/>
            <a:ext cx="2153913" cy="219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320" y="692696"/>
            <a:ext cx="2677871" cy="242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6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работа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Реши уравнения.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33495"/>
            <a:ext cx="885698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</a:t>
            </a:r>
            <a:r>
              <a:rPr lang="ru-RU" sz="4000" b="1" dirty="0" smtClean="0"/>
              <a:t>х – 40 = 45;   35 + в = 65;  97 – с = 25;</a:t>
            </a:r>
          </a:p>
          <a:p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в – 12 = 8;    16 + х = 18;    20 – с = 15 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7098" y="198884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609" y="3573016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задачи.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876" y="1484784"/>
            <a:ext cx="40767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Было – 25 машин</a:t>
            </a:r>
          </a:p>
          <a:p>
            <a:r>
              <a:rPr lang="ru-RU" sz="4000" b="1" dirty="0" smtClean="0"/>
              <a:t>Уехали - 5 машин</a:t>
            </a:r>
          </a:p>
          <a:p>
            <a:r>
              <a:rPr lang="ru-RU" sz="4000" b="1" dirty="0" smtClean="0"/>
              <a:t>Осталось - ?м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873076"/>
            <a:ext cx="317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33CC33"/>
                </a:solidFill>
              </a:rPr>
              <a:t>25 - 5 = 20(м.)</a:t>
            </a:r>
            <a:endParaRPr lang="ru-RU" sz="4000" b="1" dirty="0">
              <a:solidFill>
                <a:srgbClr val="33CC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3001322"/>
            <a:ext cx="41103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Было – 25 машин</a:t>
            </a:r>
          </a:p>
          <a:p>
            <a:r>
              <a:rPr lang="ru-RU" sz="4000" b="1" dirty="0" smtClean="0"/>
              <a:t>Уехало 5 м. и 7 м.</a:t>
            </a:r>
          </a:p>
          <a:p>
            <a:r>
              <a:rPr lang="ru-RU" sz="4000" b="1" dirty="0" smtClean="0"/>
              <a:t>Осталось - ?м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614" y="4645878"/>
            <a:ext cx="4724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1.) 5 + 7 = 12(м.) – уехало;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2.) 25 - 12 = 13(м.)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25 – (5+7)  = 13(м.)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7803_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2376487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47631bi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3138" y="4076700"/>
            <a:ext cx="2520951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motor_max_250_00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8" b="27333"/>
          <a:stretch>
            <a:fillRect/>
          </a:stretch>
        </p:blipFill>
        <p:spPr bwMode="auto">
          <a:xfrm rot="376049">
            <a:off x="5148263" y="4508500"/>
            <a:ext cx="3810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ZP319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65413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ZP329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213" y="1700213"/>
            <a:ext cx="2922588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779838" y="692150"/>
            <a:ext cx="1152525" cy="316865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284663" y="3860800"/>
            <a:ext cx="142875" cy="50482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851275" y="765175"/>
            <a:ext cx="1008063" cy="10080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851275" y="1773238"/>
            <a:ext cx="1008063" cy="10080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851275" y="2781300"/>
            <a:ext cx="1008063" cy="1008063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44" name="Авто283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Автомобили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44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1.09462 0.66157 " pathEditMode="relative" ptsTypes="AA">
                                      <p:cBhvr>
                                        <p:cTn id="11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25 0.06852 L -1.00364 0.0581 " pathEditMode="relative" ptsTypes="AA">
                                      <p:cBhvr>
                                        <p:cTn id="17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2129 L -1.08264 0.26227 " pathEditMode="relative" ptsTypes="AA">
                                      <p:cBhvr>
                                        <p:cTn id="23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93 0.09629 L 1.30503 0.24329 " pathEditMode="relative" ptsTypes="AA">
                                      <p:cBhvr>
                                        <p:cTn id="65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31 -0.00069 L 1.48837 0.02107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25" y="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4"/>
                </p:tgtEl>
              </p:cMediaNode>
            </p:audio>
          </p:childTnLst>
        </p:cTn>
      </p:par>
    </p:tnLst>
    <p:bldLst>
      <p:bldP spid="5137" grpId="0" animBg="1"/>
      <p:bldP spid="5138" grpId="0" animBg="1"/>
      <p:bldP spid="5139" grpId="0" animBg="1"/>
      <p:bldP spid="5139" grpId="1" animBg="1"/>
      <p:bldP spid="5139" grpId="2" animBg="1"/>
      <p:bldP spid="5140" grpId="0" animBg="1"/>
      <p:bldP spid="5140" grpId="1" animBg="1"/>
      <p:bldP spid="5140" grpId="2" animBg="1"/>
      <p:bldP spid="51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4784" y="11528"/>
            <a:ext cx="12868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Тест.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9732" y="620688"/>
            <a:ext cx="4604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1. Найди сумму 15 и 4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270501"/>
            <a:ext cx="4514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. 20         </a:t>
            </a:r>
            <a:r>
              <a:rPr lang="ru-RU" sz="3600" b="1" dirty="0" smtClean="0">
                <a:solidFill>
                  <a:srgbClr val="FF0000"/>
                </a:solidFill>
              </a:rPr>
              <a:t>Б.</a:t>
            </a:r>
            <a:r>
              <a:rPr lang="ru-RU" sz="3600" b="1" dirty="0" smtClean="0"/>
              <a:t> 19      </a:t>
            </a:r>
            <a:r>
              <a:rPr lang="ru-RU" sz="3600" b="1" dirty="0" smtClean="0">
                <a:solidFill>
                  <a:srgbClr val="FF0000"/>
                </a:solidFill>
              </a:rPr>
              <a:t>С.</a:t>
            </a:r>
            <a:r>
              <a:rPr lang="ru-RU" sz="3600" b="1" dirty="0" smtClean="0"/>
              <a:t>11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1992" y="1808032"/>
            <a:ext cx="6345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2. Найди разность чисел 20 и 4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296317"/>
            <a:ext cx="478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А.</a:t>
            </a:r>
            <a:r>
              <a:rPr lang="ru-RU" sz="3600" b="1" dirty="0" smtClean="0"/>
              <a:t> 24          </a:t>
            </a:r>
            <a:r>
              <a:rPr lang="ru-RU" sz="3600" b="1" dirty="0" smtClean="0">
                <a:solidFill>
                  <a:srgbClr val="FF0000"/>
                </a:solidFill>
              </a:rPr>
              <a:t>Б. </a:t>
            </a:r>
            <a:r>
              <a:rPr lang="ru-RU" sz="3600" b="1" dirty="0" smtClean="0"/>
              <a:t>16       </a:t>
            </a:r>
            <a:r>
              <a:rPr lang="ru-RU" sz="3600" b="1" dirty="0" smtClean="0">
                <a:solidFill>
                  <a:srgbClr val="FF0000"/>
                </a:solidFill>
              </a:rPr>
              <a:t>С.</a:t>
            </a:r>
            <a:r>
              <a:rPr lang="ru-RU" sz="3600" b="1" dirty="0" smtClean="0"/>
              <a:t> 12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49" y="2799899"/>
            <a:ext cx="898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3. Чему равен корень уравнения  х + 12 = 19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2724" y="3286725"/>
            <a:ext cx="362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. 7     </a:t>
            </a:r>
            <a:r>
              <a:rPr lang="ru-RU" sz="3600" b="1" dirty="0" smtClean="0">
                <a:solidFill>
                  <a:srgbClr val="FF0000"/>
                </a:solidFill>
              </a:rPr>
              <a:t>Б</a:t>
            </a:r>
            <a:r>
              <a:rPr lang="ru-RU" sz="3600" b="1" dirty="0" smtClean="0"/>
              <a:t>. 30     </a:t>
            </a:r>
            <a:r>
              <a:rPr lang="ru-RU" sz="3600" b="1" dirty="0" smtClean="0">
                <a:solidFill>
                  <a:srgbClr val="FF0000"/>
                </a:solidFill>
              </a:rPr>
              <a:t>С.</a:t>
            </a:r>
            <a:r>
              <a:rPr lang="ru-RU" sz="3600" b="1" dirty="0" smtClean="0"/>
              <a:t> 5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346" y="3789040"/>
            <a:ext cx="92658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4. </a:t>
            </a:r>
            <a:r>
              <a:rPr lang="ru-RU" sz="3600" b="1" dirty="0" smtClean="0">
                <a:solidFill>
                  <a:srgbClr val="0070C0"/>
                </a:solidFill>
              </a:rPr>
              <a:t>Найди верное решение задачи</a:t>
            </a:r>
            <a:r>
              <a:rPr lang="ru-RU" sz="3600" b="1" dirty="0" smtClean="0"/>
              <a:t>. </a:t>
            </a:r>
          </a:p>
          <a:p>
            <a:r>
              <a:rPr lang="ru-RU" sz="3600" b="1" dirty="0" smtClean="0"/>
              <a:t>В  магазин  привезли </a:t>
            </a:r>
            <a:r>
              <a:rPr lang="ru-RU" sz="3600" b="1" u="sng" dirty="0" smtClean="0"/>
              <a:t>13кг моркови</a:t>
            </a:r>
            <a:r>
              <a:rPr lang="ru-RU" sz="3600" b="1" dirty="0" smtClean="0"/>
              <a:t>, а свеклы</a:t>
            </a:r>
          </a:p>
          <a:p>
            <a:r>
              <a:rPr lang="ru-RU" sz="3600" b="1" dirty="0" smtClean="0"/>
              <a:t> </a:t>
            </a:r>
            <a:r>
              <a:rPr lang="ru-RU" sz="3600" b="1" u="sng" dirty="0" smtClean="0"/>
              <a:t>на 7 кг меньше</a:t>
            </a:r>
            <a:r>
              <a:rPr lang="ru-RU" sz="3600" b="1" dirty="0" smtClean="0"/>
              <a:t>. Сколько свеклы привезли в </a:t>
            </a:r>
          </a:p>
          <a:p>
            <a:r>
              <a:rPr lang="ru-RU" sz="3600" b="1" dirty="0" smtClean="0"/>
              <a:t>магазин?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6984" y="6097364"/>
            <a:ext cx="6388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А.</a:t>
            </a:r>
            <a:r>
              <a:rPr lang="ru-RU" sz="3600" b="1" dirty="0" smtClean="0"/>
              <a:t> 20кг;        </a:t>
            </a:r>
            <a:r>
              <a:rPr lang="ru-RU" sz="3600" b="1" dirty="0" smtClean="0">
                <a:solidFill>
                  <a:srgbClr val="FF0000"/>
                </a:solidFill>
              </a:rPr>
              <a:t>Б.</a:t>
            </a:r>
            <a:r>
              <a:rPr lang="ru-RU" sz="3600" b="1" dirty="0" smtClean="0"/>
              <a:t> 7кг                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. </a:t>
            </a:r>
            <a:r>
              <a:rPr lang="ru-RU" sz="3600" b="1" dirty="0" smtClean="0"/>
              <a:t>6кг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927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123728" y="872716"/>
            <a:ext cx="4032448" cy="367240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19872" y="216886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2" idx="4"/>
          </p:cNvCxnSpPr>
          <p:nvPr/>
        </p:nvCxnSpPr>
        <p:spPr>
          <a:xfrm>
            <a:off x="3419872" y="2168860"/>
            <a:ext cx="2736304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5616" y="5013176"/>
            <a:ext cx="4921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. 7           </a:t>
            </a:r>
            <a:r>
              <a:rPr lang="ru-RU" sz="3600" b="1" dirty="0" smtClean="0">
                <a:solidFill>
                  <a:srgbClr val="FF0000"/>
                </a:solidFill>
              </a:rPr>
              <a:t>Б.</a:t>
            </a:r>
            <a:r>
              <a:rPr lang="ru-RU" sz="3600" b="1" dirty="0" smtClean="0"/>
              <a:t> 4              </a:t>
            </a:r>
            <a:r>
              <a:rPr lang="ru-RU" sz="3600" b="1" dirty="0" smtClean="0">
                <a:solidFill>
                  <a:srgbClr val="FF0000"/>
                </a:solidFill>
              </a:rPr>
              <a:t>С.</a:t>
            </a:r>
            <a:r>
              <a:rPr lang="ru-RU" sz="3600" b="1" dirty="0" smtClean="0"/>
              <a:t> 5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74082"/>
            <a:ext cx="772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5.Сколько треугольников на чертеже.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531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927" y="332656"/>
            <a:ext cx="41199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Взаимопроверка.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Ответы.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988840"/>
            <a:ext cx="94769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/>
              <a:t> Б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 Б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 А</a:t>
            </a:r>
          </a:p>
          <a:p>
            <a:pPr marL="342900" indent="-342900">
              <a:buAutoNum type="arabicPeriod"/>
            </a:pPr>
            <a:r>
              <a:rPr lang="ru-RU" sz="3600" b="1" smtClean="0"/>
              <a:t> С</a:t>
            </a:r>
            <a:endParaRPr lang="ru-RU" sz="3600" b="1" dirty="0" smtClean="0"/>
          </a:p>
          <a:p>
            <a:pPr marL="342900" indent="-342900">
              <a:buAutoNum type="arabicPeriod"/>
            </a:pPr>
            <a:r>
              <a:rPr lang="ru-RU" sz="3600" b="1" dirty="0" smtClean="0"/>
              <a:t> С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2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224</Words>
  <Application>Microsoft Office PowerPoint</Application>
  <PresentationFormat>Экран (4:3)</PresentationFormat>
  <Paragraphs>40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Самостоятельная работа. Реши уравнения.</vt:lpstr>
      <vt:lpstr>Реши задачи.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СемейкА</dc:creator>
  <cp:lastModifiedBy>СемейкА</cp:lastModifiedBy>
  <cp:revision>6</cp:revision>
  <dcterms:created xsi:type="dcterms:W3CDTF">2011-11-14T14:51:11Z</dcterms:created>
  <dcterms:modified xsi:type="dcterms:W3CDTF">2011-11-14T15:59:21Z</dcterms:modified>
</cp:coreProperties>
</file>