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9" r:id="rId11"/>
    <p:sldId id="270" r:id="rId12"/>
    <p:sldId id="294" r:id="rId13"/>
    <p:sldId id="293" r:id="rId14"/>
    <p:sldId id="295" r:id="rId15"/>
    <p:sldId id="296" r:id="rId16"/>
    <p:sldId id="271" r:id="rId17"/>
    <p:sldId id="272" r:id="rId18"/>
    <p:sldId id="275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7" autoAdjust="0"/>
    <p:restoredTop sz="94660"/>
  </p:normalViewPr>
  <p:slideViewPr>
    <p:cSldViewPr>
      <p:cViewPr varScale="1">
        <p:scale>
          <a:sx n="75" d="100"/>
          <a:sy n="75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D60F-4377-4191-82D5-AC746CDA954B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9C04-8E83-4C92-B59F-0D29E688E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2017-2899-4E0F-B685-D34D8E179F5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45D86-39C6-43EB-AD77-978CF9EDD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B9D2-588B-4870-BD7A-36EC3F9AC52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CDA6-6274-4A0A-9CF4-CB3862590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87E1-8119-4C25-8BC0-026E3FC23C56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C7ED-C38D-4722-BC25-F4064F6F5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CF70-40D4-4AD9-9942-A0CE679967E9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2907-F274-42D7-9DF8-C9D02C3A0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915C-DAAB-4F9F-9315-4B8723429A46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1697-534E-428E-A875-48EAD0A52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2D72-9EE3-448C-AE44-B2C69B658FCC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3A1F-F7BA-45A4-8E87-6F00AF9E1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A27A-7103-43F7-845A-C6C0AFBF76AF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2D92-F52A-48E0-9482-7633CD642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CA94-A5AF-4299-901E-623A0E994C27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D173-FBC9-49E6-8FFD-849B3017F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B5C5-E510-43A2-A7B5-5309A9049A4E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3876-643F-4AC0-ACB6-F0C0EFFD9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8931-3F05-41AF-BEC8-1385672A19D2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35AC-57C4-44C0-AA30-2500B4158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0E0246-2582-411D-B578-EB6D8D5D77C4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A1926-A57C-41E8-BDED-61005E0D7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rambler.ru/17168383/" TargetMode="External"/><Relationship Id="rId7" Type="http://schemas.openxmlformats.org/officeDocument/2006/relationships/hyperlink" Target="http://www.letopis.info/themes/olympic/razvitie_olimpiyskih_igr.html" TargetMode="External"/><Relationship Id="rId2" Type="http://schemas.openxmlformats.org/officeDocument/2006/relationships/hyperlink" Target="http://www.heritageinstitute.com/zoroastrianism/olympicflame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rnorukov.ru/articles/?article=706" TargetMode="External"/><Relationship Id="rId5" Type="http://schemas.openxmlformats.org/officeDocument/2006/relationships/hyperlink" Target="http://miroland.com/olympia-greece/" TargetMode="External"/><Relationship Id="rId4" Type="http://schemas.openxmlformats.org/officeDocument/2006/relationships/hyperlink" Target="http://www.skyscrapercity.com/showthread.php?t=115485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МБДОУ «Лямбирский детский сад №3 комбинированного вида»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/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/>
            </a:r>
            <a:br>
              <a:rPr lang="ru-RU" sz="2800" smtClean="0">
                <a:latin typeface="Arial" charset="0"/>
              </a:rPr>
            </a:br>
            <a:r>
              <a:rPr lang="ru-RU" sz="4000" smtClean="0">
                <a:solidFill>
                  <a:srgbClr val="FFFF00"/>
                </a:solidFill>
                <a:latin typeface="Arial" charset="0"/>
              </a:rPr>
              <a:t>Презентация для детей</a:t>
            </a:r>
            <a:br>
              <a:rPr lang="ru-RU" sz="4000" smtClean="0">
                <a:solidFill>
                  <a:srgbClr val="FFFF00"/>
                </a:solidFill>
                <a:latin typeface="Arial" charset="0"/>
              </a:rPr>
            </a:br>
            <a:r>
              <a:rPr lang="ru-RU" sz="4000" smtClean="0">
                <a:solidFill>
                  <a:srgbClr val="FFFF00"/>
                </a:solidFill>
                <a:latin typeface="Arial" charset="0"/>
              </a:rPr>
              <a:t>«История олимпийских игр»</a:t>
            </a:r>
            <a:br>
              <a:rPr lang="ru-RU" sz="4000" smtClean="0">
                <a:solidFill>
                  <a:srgbClr val="FFFF00"/>
                </a:solidFill>
                <a:latin typeface="Arial" charset="0"/>
              </a:rPr>
            </a:b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                 </a:t>
            </a:r>
            <a:r>
              <a:rPr lang="ru-RU" sz="2800" smtClean="0">
                <a:latin typeface="Arial" charset="0"/>
              </a:rPr>
              <a:t>Подготовила: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>                              воспитатель Хасанова И.В.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6" name="Рисунок 2" descr="169_olymp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2804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Rectangle 6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5400" smtClean="0">
                <a:latin typeface="Arial" charset="0"/>
              </a:rPr>
              <a:t>Чемпионы Мордовии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8" name="Picture 7" descr="ани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341438"/>
            <a:ext cx="50403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Анися Кирдяпкина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2" name="Picture 6" descr="лошм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Елена Лошманова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6" name="Picture 6" descr="серг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1484313"/>
            <a:ext cx="55721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Сергей Кирдяпкин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700" name="Picture 5" descr="швец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82613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Евгений Швецов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4" name="Picture 7" descr="object_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241425"/>
            <a:ext cx="74882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Ольга Каниськина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8" name="Picture 6" descr="алекс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33513"/>
            <a:ext cx="4176713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Алексей Мишин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2" name="Picture 6" descr="46699%5ffull-l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709295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Валерий Борчин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6" name="Picture 6" descr="P830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72723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Денис Нижегородов, Валерий Борчин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5516563"/>
            <a:ext cx="6400800" cy="10080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ДРЕВНЯЯ ОЛИМПИЯ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4342" name="Рисунок 4" descr="olymp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82804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2-999-999.ru/files/image/rss/sn/Akhatova_Ionson_2009_01_11_Reuters_Tobias-Schwar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8413"/>
            <a:ext cx="629443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836613"/>
            <a:ext cx="165735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620713"/>
            <a:ext cx="1655762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913" y="188913"/>
            <a:ext cx="7127875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7030A0"/>
                </a:solidFill>
              </a:rPr>
              <a:t>БИАТЛОН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img1.liveinternet.ru/images/attach/c/1/53/887/538871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31908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 descr="http://i033.radikal.ru/1004/6f/615585a3a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492375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3" y="620713"/>
            <a:ext cx="4392612" cy="136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Стрельба по мишени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836613"/>
            <a:ext cx="165735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620713"/>
            <a:ext cx="1655762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913" y="188913"/>
            <a:ext cx="7127875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7030A0"/>
                </a:solidFill>
              </a:rPr>
              <a:t>ЛЫЖНЫЙ СПОРТ</a:t>
            </a:r>
          </a:p>
        </p:txBody>
      </p:sp>
      <p:pic>
        <p:nvPicPr>
          <p:cNvPr id="36868" name="Picture 2" descr="http://susanin.udm.ru/upload/resize_cache/iblock/17a/469_1000_1/98f833ba-fb95-4a27-aa47-7bb74c2512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84313"/>
            <a:ext cx="58451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836613"/>
            <a:ext cx="165735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620713"/>
            <a:ext cx="1655762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913" y="188913"/>
            <a:ext cx="7127875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>
                <a:solidFill>
                  <a:srgbClr val="7030A0"/>
                </a:solidFill>
                <a:cs typeface="Arial" charset="0"/>
              </a:rPr>
              <a:t>КОНЬКОБЕЖНЫЙ СПОРТ</a:t>
            </a:r>
          </a:p>
        </p:txBody>
      </p:sp>
      <p:pic>
        <p:nvPicPr>
          <p:cNvPr id="37892" name="Picture 2" descr="http://www.sportoboz.ru/uploads/posts/foto/oi2008/132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5976937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836613"/>
            <a:ext cx="165735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620713"/>
            <a:ext cx="1655762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913" y="188913"/>
            <a:ext cx="7127875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7030A0"/>
                </a:solidFill>
              </a:rPr>
              <a:t>БОБСЛЕЙ</a:t>
            </a:r>
          </a:p>
        </p:txBody>
      </p:sp>
      <p:pic>
        <p:nvPicPr>
          <p:cNvPr id="38916" name="Picture 2" descr="http://www.tourtrans.ru/ipb/uploads/post-32759-0-33848000-1356948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557338"/>
            <a:ext cx="56896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836613"/>
            <a:ext cx="165735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620713"/>
            <a:ext cx="1655762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913" y="188913"/>
            <a:ext cx="7127875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7030A0"/>
                </a:solidFill>
              </a:rPr>
              <a:t>КЕРЛИНГ</a:t>
            </a:r>
          </a:p>
        </p:txBody>
      </p:sp>
      <p:pic>
        <p:nvPicPr>
          <p:cNvPr id="39940" name="Picture 2" descr="http://img1.liveinternet.ru/images/attach/c/1/55/435/55435613_1266658890_image_37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41438"/>
            <a:ext cx="62849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inkazan.ru/wp-content/uploads/2010/03/IMG_7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640873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8888" y="188913"/>
            <a:ext cx="7416800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7030A0"/>
                </a:solidFill>
              </a:rPr>
              <a:t>ХОККЕЙ НА ЛЬДУ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836613"/>
            <a:ext cx="165735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620713"/>
            <a:ext cx="1655762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913" y="188913"/>
            <a:ext cx="7127875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7030A0"/>
                </a:solidFill>
              </a:rPr>
              <a:t>САННЫЙ СПОРТ</a:t>
            </a:r>
          </a:p>
        </p:txBody>
      </p:sp>
      <p:pic>
        <p:nvPicPr>
          <p:cNvPr id="41988" name="Picture 4" descr="http://www.csmonitor.com/var/ezflow_site/storage/images/media/images/graphics/olympics/luge-main/7347224-1-eng-US/Luge-main_full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73238"/>
            <a:ext cx="63373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888" y="188913"/>
            <a:ext cx="7416800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7030A0"/>
                </a:solidFill>
              </a:rPr>
              <a:t>СКЕЛЕТОН</a:t>
            </a:r>
          </a:p>
        </p:txBody>
      </p:sp>
      <p:pic>
        <p:nvPicPr>
          <p:cNvPr id="43010" name="Picture 2" descr="http://img-2005-02.photosight.ru/22/769735.jpg"/>
          <p:cNvPicPr>
            <a:picLocks noChangeAspect="1" noChangeArrowheads="1"/>
          </p:cNvPicPr>
          <p:nvPr/>
        </p:nvPicPr>
        <p:blipFill>
          <a:blip r:embed="rId2"/>
          <a:srcRect l="3899" b="5301"/>
          <a:stretch>
            <a:fillRect/>
          </a:stretch>
        </p:blipFill>
        <p:spPr bwMode="auto">
          <a:xfrm>
            <a:off x="1331913" y="1412875"/>
            <a:ext cx="64436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888" y="188913"/>
            <a:ext cx="7416800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7030A0"/>
                </a:solidFill>
              </a:rPr>
              <a:t>ФИГУРНОЕ   КАТАНИЕ</a:t>
            </a:r>
          </a:p>
        </p:txBody>
      </p:sp>
      <p:pic>
        <p:nvPicPr>
          <p:cNvPr id="44034" name="Picture 2" descr="http://www.tribuna.ru/upload/iblock/d86/d86f9b3fb8882c16f0c4824c0d3238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84313"/>
            <a:ext cx="59499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4" name="Рисунок 2" descr="P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7594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888" y="188913"/>
            <a:ext cx="7416800" cy="1008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7030A0"/>
                </a:solidFill>
              </a:rPr>
              <a:t>СНОУБОРДИНГ</a:t>
            </a:r>
          </a:p>
        </p:txBody>
      </p:sp>
      <p:pic>
        <p:nvPicPr>
          <p:cNvPr id="45058" name="Picture 2" descr="http://joobili.com/img/20101103/jb1288786736253R1067480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84313"/>
            <a:ext cx="5715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08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Источники.</a:t>
            </a:r>
          </a:p>
        </p:txBody>
      </p:sp>
      <p:sp>
        <p:nvSpPr>
          <p:cNvPr id="46085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  <a:hlinkClick r:id="rId2"/>
              </a:rPr>
              <a:t>http://www.heritageinstitute.com/zoroastrianism/olympicflame/index.htm</a:t>
            </a:r>
            <a:r>
              <a:rPr lang="ru-RU" sz="2800" smtClean="0"/>
              <a:t> </a:t>
            </a:r>
            <a:endParaRPr lang="ru-RU" sz="2800" smtClean="0">
              <a:latin typeface="Arial" charset="0"/>
            </a:endParaRPr>
          </a:p>
          <a:p>
            <a:r>
              <a:rPr lang="ru-RU" sz="2800" smtClean="0">
                <a:latin typeface="Arial" charset="0"/>
                <a:hlinkClick r:id="rId3"/>
              </a:rPr>
              <a:t>http://news.rambler.ru/17168383/</a:t>
            </a:r>
            <a:r>
              <a:rPr lang="ru-RU" sz="2800" smtClean="0"/>
              <a:t> </a:t>
            </a:r>
            <a:endParaRPr lang="ru-RU" sz="2800" smtClean="0">
              <a:latin typeface="Arial" charset="0"/>
            </a:endParaRPr>
          </a:p>
          <a:p>
            <a:r>
              <a:rPr lang="ru-RU" sz="2800" smtClean="0">
                <a:latin typeface="Arial" charset="0"/>
                <a:hlinkClick r:id="rId4"/>
              </a:rPr>
              <a:t>http://www.skyscrapercity.com/showthread.php?t=1154853</a:t>
            </a:r>
            <a:r>
              <a:rPr lang="ru-RU" sz="2800" smtClean="0"/>
              <a:t> </a:t>
            </a:r>
            <a:endParaRPr lang="ru-RU" sz="2800" smtClean="0">
              <a:latin typeface="Arial" charset="0"/>
            </a:endParaRPr>
          </a:p>
          <a:p>
            <a:r>
              <a:rPr lang="ru-RU" sz="2800" smtClean="0">
                <a:latin typeface="Arial" charset="0"/>
                <a:hlinkClick r:id="rId5"/>
              </a:rPr>
              <a:t>http://miroland.com/olympia-greece/</a:t>
            </a:r>
            <a:r>
              <a:rPr lang="ru-RU" sz="2800" smtClean="0"/>
              <a:t> </a:t>
            </a:r>
            <a:endParaRPr lang="ru-RU" sz="2800" smtClean="0">
              <a:latin typeface="Arial" charset="0"/>
            </a:endParaRPr>
          </a:p>
          <a:p>
            <a:r>
              <a:rPr lang="ru-RU" sz="2800" smtClean="0">
                <a:latin typeface="Arial" charset="0"/>
                <a:hlinkClick r:id="rId6"/>
              </a:rPr>
              <a:t>http://www.chernorukov.ru/articles/?article=706</a:t>
            </a:r>
            <a:r>
              <a:rPr lang="ru-RU" sz="2800" smtClean="0"/>
              <a:t> </a:t>
            </a:r>
            <a:endParaRPr lang="ru-RU" sz="2800" smtClean="0">
              <a:latin typeface="Arial" charset="0"/>
            </a:endParaRPr>
          </a:p>
          <a:p>
            <a:r>
              <a:rPr lang="ru-RU" sz="2800" smtClean="0">
                <a:latin typeface="Arial" charset="0"/>
                <a:hlinkClick r:id="rId7"/>
              </a:rPr>
              <a:t>http://www.letopis.info/themes/olympic/razvitie_olimpiyskih_igr.html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8" name="Рисунок 2" descr="dom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8188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2" name="Рисунок 1" descr="ogon 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153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6" name="Рисунок 1" descr="begun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1150"/>
            <a:ext cx="9144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60" name="Рисунок 1" descr="borba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85850"/>
            <a:ext cx="7620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Рисунок 1" descr="meta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04813"/>
            <a:ext cx="46815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8" name="Рисунок 1" descr="O-spo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6327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72</Words>
  <Application>Microsoft Office PowerPoint</Application>
  <PresentationFormat>Экран (4:3)</PresentationFormat>
  <Paragraphs>29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МБДОУ «Лямбирский детский сад №3 комбинированного вида»   Презентация для детей «История олимпийских игр»                    Подготовила:                               воспитатель Хасанова И.В.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Чемпионы Мордовии</vt:lpstr>
      <vt:lpstr>Анися Кирдяпкина</vt:lpstr>
      <vt:lpstr>Елена Лошманова</vt:lpstr>
      <vt:lpstr>Сергей Кирдяпкин</vt:lpstr>
      <vt:lpstr>Евгений Швецов</vt:lpstr>
      <vt:lpstr>Ольга Каниськина</vt:lpstr>
      <vt:lpstr>Алексей Мишин</vt:lpstr>
      <vt:lpstr>Валерий Борчин</vt:lpstr>
      <vt:lpstr>Денис Нижегородов, Валерий Борчин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Источники.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Антон</cp:lastModifiedBy>
  <cp:revision>14</cp:revision>
  <dcterms:created xsi:type="dcterms:W3CDTF">2013-08-31T12:25:21Z</dcterms:created>
  <dcterms:modified xsi:type="dcterms:W3CDTF">2014-03-18T16:39:37Z</dcterms:modified>
</cp:coreProperties>
</file>