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6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Безымянный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228600"/>
            <a:ext cx="3009900" cy="2251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5" name="Picture 7" descr="Безымянный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95600" y="152400"/>
            <a:ext cx="3276600" cy="22367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3" name="Picture 5" descr="Безымянны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3581400"/>
            <a:ext cx="2443163" cy="304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7" name="Picture 9" descr="Безымянный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15000" y="152400"/>
            <a:ext cx="3276600" cy="22209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6" name="Picture 8" descr="Безымянный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971800" y="4038600"/>
            <a:ext cx="3124200" cy="22685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5" name="WordArt 10"/>
          <p:cNvSpPr>
            <a:spLocks noChangeArrowheads="1" noChangeShapeType="1" noTextEdit="1"/>
          </p:cNvSpPr>
          <p:nvPr/>
        </p:nvSpPr>
        <p:spPr bwMode="auto">
          <a:xfrm>
            <a:off x="533400" y="2286000"/>
            <a:ext cx="70104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Ах, уж это лето</a:t>
            </a:r>
          </a:p>
          <a:p>
            <a:pPr algn="ctr"/>
            <a:r>
              <a:rPr lang="ru-RU" sz="3600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лето золотое</a:t>
            </a:r>
          </a:p>
        </p:txBody>
      </p:sp>
      <p:pic>
        <p:nvPicPr>
          <p:cNvPr id="7180" name="Picture 12" descr="Безымянный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81000" y="3505200"/>
            <a:ext cx="2362200" cy="30670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8" name="Picture 6" descr="Безымянный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3357562"/>
            <a:ext cx="4816555" cy="3296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801" name="Picture 9" descr="Безымянный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00042"/>
            <a:ext cx="4714908" cy="3081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04" name="TextBox 8"/>
          <p:cNvSpPr txBox="1">
            <a:spLocks noChangeArrowheads="1"/>
          </p:cNvSpPr>
          <p:nvPr/>
        </p:nvSpPr>
        <p:spPr bwMode="auto">
          <a:xfrm>
            <a:off x="2362200" y="0"/>
            <a:ext cx="4800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Monotype Corsiva" pitchFamily="66" charset="0"/>
              </a:rPr>
              <a:t>Вот  как  летом  весело    у  нас …</a:t>
            </a:r>
          </a:p>
        </p:txBody>
      </p:sp>
      <p:pic>
        <p:nvPicPr>
          <p:cNvPr id="7" name="Picture 7" descr="Безымянный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57817" y="857232"/>
            <a:ext cx="3477247" cy="45720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5" name="Picture 13" descr="Безымянны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929066"/>
            <a:ext cx="3633782" cy="26401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7" name="Picture 5" descr="Безымянны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14290"/>
            <a:ext cx="3638550" cy="2590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9" name="WordArt 9"/>
          <p:cNvSpPr>
            <a:spLocks noChangeArrowheads="1" noChangeShapeType="1" noTextEdit="1"/>
          </p:cNvSpPr>
          <p:nvPr/>
        </p:nvSpPr>
        <p:spPr bwMode="auto">
          <a:xfrm rot="-790869">
            <a:off x="1931775" y="2188768"/>
            <a:ext cx="5562600" cy="12954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56338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Солнышко лучистое...</a:t>
            </a:r>
          </a:p>
        </p:txBody>
      </p:sp>
      <p:pic>
        <p:nvPicPr>
          <p:cNvPr id="7" name="Picture 5" descr="Безымянный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2200" y="214290"/>
            <a:ext cx="4210501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Безымянный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3429000"/>
            <a:ext cx="4312027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17</Words>
  <PresentationFormat>Экран (4:3)</PresentationFormat>
  <Paragraphs>4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asus</cp:lastModifiedBy>
  <cp:revision>11</cp:revision>
  <dcterms:created xsi:type="dcterms:W3CDTF">2013-09-02T12:56:52Z</dcterms:created>
  <dcterms:modified xsi:type="dcterms:W3CDTF">2013-09-02T14:08:46Z</dcterms:modified>
</cp:coreProperties>
</file>