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800-A116-474B-B58D-9E436AAB7FA6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3349-CF9A-47C2-973D-48E12201E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800-A116-474B-B58D-9E436AAB7FA6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3349-CF9A-47C2-973D-48E12201E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800-A116-474B-B58D-9E436AAB7FA6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3349-CF9A-47C2-973D-48E12201E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800-A116-474B-B58D-9E436AAB7FA6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3349-CF9A-47C2-973D-48E12201E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800-A116-474B-B58D-9E436AAB7FA6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3349-CF9A-47C2-973D-48E12201E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800-A116-474B-B58D-9E436AAB7FA6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3349-CF9A-47C2-973D-48E12201E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800-A116-474B-B58D-9E436AAB7FA6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3349-CF9A-47C2-973D-48E12201E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800-A116-474B-B58D-9E436AAB7FA6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3349-CF9A-47C2-973D-48E12201E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800-A116-474B-B58D-9E436AAB7FA6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3349-CF9A-47C2-973D-48E12201E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800-A116-474B-B58D-9E436AAB7FA6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3349-CF9A-47C2-973D-48E12201E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6800-A116-474B-B58D-9E436AAB7FA6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3349-CF9A-47C2-973D-48E12201E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E6800-A116-474B-B58D-9E436AAB7FA6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33349-CF9A-47C2-973D-48E12201E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op-desktop.ru/files/prazdniki/1280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914400"/>
            <a:ext cx="7315200" cy="1470025"/>
          </a:xfrm>
        </p:spPr>
        <p:txBody>
          <a:bodyPr>
            <a:normAutofit fontScale="90000"/>
          </a:bodyPr>
          <a:lstStyle/>
          <a:p>
            <a:r>
              <a:rPr lang="ru-RU" sz="5400" b="1" smtClean="0">
                <a:solidFill>
                  <a:srgbClr val="CC00CC"/>
                </a:solidFill>
              </a:rPr>
              <a:t>Развитие мелкой моторики рук</a:t>
            </a:r>
            <a:r>
              <a:rPr lang="ru-RU" sz="5400" smtClean="0">
                <a:solidFill>
                  <a:srgbClr val="CC00CC"/>
                </a:solidFill>
              </a:rPr>
              <a:t/>
            </a:r>
            <a:br>
              <a:rPr lang="ru-RU" sz="5400" smtClean="0">
                <a:solidFill>
                  <a:srgbClr val="CC00CC"/>
                </a:solidFill>
              </a:rPr>
            </a:br>
            <a:endParaRPr lang="ru-RU" sz="5400" smtClean="0">
              <a:solidFill>
                <a:srgbClr val="CC00CC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4429132"/>
            <a:ext cx="8153400" cy="1752600"/>
          </a:xfrm>
        </p:spPr>
        <p:txBody>
          <a:bodyPr>
            <a:normAutofit fontScale="92500" lnSpcReduction="20000"/>
          </a:bodyPr>
          <a:lstStyle/>
          <a:p>
            <a:pPr algn="r"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Автор: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Балкова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М.М. </a:t>
            </a:r>
          </a:p>
          <a:p>
            <a:pPr algn="r"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воспитатель </a:t>
            </a:r>
          </a:p>
          <a:p>
            <a:pPr algn="r"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МБДОУ детский сад № 5 «Вишенка»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г. Заволжье</a:t>
            </a:r>
          </a:p>
        </p:txBody>
      </p:sp>
      <p:pic>
        <p:nvPicPr>
          <p:cNvPr id="8196" name="Picture 4" descr="C:\Users\asus\Desktop\Documents\Фото\фото1\SAM_1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3454400" cy="2590800"/>
          </a:xfrm>
          <a:prstGeom prst="rect">
            <a:avLst/>
          </a:prstGeom>
          <a:ln w="190500" cap="sq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op-desktop.ru/files/prazdniki/1280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3314" name="Picture 4" descr="0_737b1_4a320fe6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048000"/>
            <a:ext cx="2562225" cy="3429000"/>
          </a:xfrm>
          <a:prstGeom prst="rect">
            <a:avLst/>
          </a:prstGeom>
          <a:noFill/>
          <a:ln w="57150">
            <a:solidFill>
              <a:srgbClr val="CC66FF"/>
            </a:solidFill>
            <a:miter lim="800000"/>
            <a:headEnd/>
            <a:tailEnd/>
          </a:ln>
        </p:spPr>
      </p:pic>
      <p:pic>
        <p:nvPicPr>
          <p:cNvPr id="13315" name="Picture 5" descr="2895887430_d99fda8ac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86200"/>
            <a:ext cx="3886200" cy="2589213"/>
          </a:xfrm>
          <a:prstGeom prst="rect">
            <a:avLst/>
          </a:prstGeom>
          <a:noFill/>
          <a:ln w="76200" cmpd="tri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1324039" name="Picture 7" descr="1258979092_fl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1000"/>
            <a:ext cx="1893888" cy="27432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3733800" y="44958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2971800" y="46482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2438400" y="228600"/>
            <a:ext cx="6248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6600"/>
                </a:solidFill>
              </a:rPr>
              <a:t>Изготавливайте вместе с ребенком поделки из природного материала: жёлудей, шишек, соломы и других доступных материалов. Обратите внимание на соблюдение техники безопасности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2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2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op-desktop.ru/files/prazdniki/1280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4800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6600"/>
                </a:solidFill>
              </a:rPr>
              <a:t>В конструировании развивается координация кисти, логическое мышление и пространственное воображение</a:t>
            </a:r>
            <a:r>
              <a:rPr lang="ru-RU" sz="2800">
                <a:solidFill>
                  <a:srgbClr val="CC00CC"/>
                </a:solidFill>
              </a:rPr>
              <a:t> </a:t>
            </a:r>
          </a:p>
        </p:txBody>
      </p:sp>
      <p:pic>
        <p:nvPicPr>
          <p:cNvPr id="1325065" name="Picture 9" descr="C:\Users\asus\Desktop\Documents\Фото\масленица стр.гр\Новая папка\DSC00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064001" cy="3048000"/>
          </a:xfrm>
          <a:prstGeom prst="rect">
            <a:avLst/>
          </a:prstGeom>
          <a:ln w="1905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25066" name="Picture 10" descr="C:\Users\asus\Desktop\Documents\Фото\фото1\Фото-0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3962400" cy="2971800"/>
          </a:xfrm>
          <a:prstGeom prst="rect">
            <a:avLst/>
          </a:prstGeom>
          <a:ln w="190500" cap="sq">
            <a:solidFill>
              <a:srgbClr val="6600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op-desktop.ru/files/prazdniki/1280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326084" name="Picture 4" descr="dd58ec1a2de8b6a9c0d4b53cb1d619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1000"/>
            <a:ext cx="3035559" cy="2286000"/>
          </a:xfrm>
          <a:prstGeom prst="rect">
            <a:avLst/>
          </a:prstGeom>
          <a:ln w="190500" cap="sq">
            <a:solidFill>
              <a:srgbClr val="FF33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0" y="4572000"/>
            <a:ext cx="8915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006600"/>
                </a:solidFill>
              </a:rPr>
              <a:t>Застёгивание и расстёгивание пуговиц, кнопок, крючков; завязывание и развязывание лент, шнурков, узелков на верёвке - это хорошая тренировка для пальчиков, совершенствуется ловкость и развивается мелкая моторика рук</a:t>
            </a:r>
            <a:r>
              <a:rPr lang="ru-RU" sz="2400">
                <a:solidFill>
                  <a:srgbClr val="CC00CC"/>
                </a:solidFill>
              </a:rPr>
              <a:t> </a:t>
            </a:r>
          </a:p>
        </p:txBody>
      </p:sp>
      <p:pic>
        <p:nvPicPr>
          <p:cNvPr id="1326088" name="Picture 8" descr="C:\Users\asus\Desktop\Documents\Фото\фото1\Фото-0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3657600" cy="2743200"/>
          </a:xfrm>
          <a:prstGeom prst="rect">
            <a:avLst/>
          </a:prstGeom>
          <a:ln w="127000" cap="rnd">
            <a:solidFill>
              <a:schemeClr val="tx2">
                <a:lumMod val="75000"/>
                <a:lumOff val="2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26089" name="Picture 9" descr="C:\Users\asus\Desktop\Documents\картин\для нас к портфолио\b3372fd332a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133600"/>
            <a:ext cx="2536590" cy="23622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op-desktop.ru/files/prazdniki/1280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327108" name="Picture 4" descr="79316540_reb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971800"/>
            <a:ext cx="3554896" cy="28194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27109" name="Picture 5" descr="33572460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971800"/>
            <a:ext cx="2743200" cy="1882588"/>
          </a:xfrm>
          <a:prstGeom prst="rect">
            <a:avLst/>
          </a:prstGeom>
          <a:ln w="190500" cap="sq">
            <a:solidFill>
              <a:schemeClr val="accent3">
                <a:lumMod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229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6600"/>
                </a:solidFill>
              </a:rPr>
              <a:t>Хорошо формирует мелкую моторику рук нанизывание на леску пуговиц, бусинок, макарон, сушек, бисера и выкладывание фигур,  создание картин с помощью этих материалов. Делайте вместе с детьми бусы из рябины, орешков, семян тыквы и огурцов, мелких плодов, скрепок </a:t>
            </a:r>
          </a:p>
        </p:txBody>
      </p:sp>
      <p:pic>
        <p:nvPicPr>
          <p:cNvPr id="1327111" name="Picture 7" descr="C:\Users\asus\Desktop\нам к аттестации\картинки к моторике\3618843_mot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648200"/>
            <a:ext cx="2654300" cy="1990725"/>
          </a:xfrm>
          <a:prstGeom prst="rect">
            <a:avLst/>
          </a:prstGeom>
          <a:ln w="190500" cap="sq">
            <a:solidFill>
              <a:srgbClr val="CC00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op-desktop.ru/files/prazdniki/1280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7410" name="Picture 4" descr="0_5e8f9_7f1f5e78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"/>
            <a:ext cx="3657600" cy="32766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7411" name="Picture 5" descr="petush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04800"/>
            <a:ext cx="3505200" cy="3243263"/>
          </a:xfrm>
          <a:prstGeom prst="rect">
            <a:avLst/>
          </a:prstGeom>
          <a:noFill/>
          <a:ln w="57150">
            <a:solidFill>
              <a:srgbClr val="0099FF"/>
            </a:solidFill>
            <a:miter lim="800000"/>
            <a:headEnd/>
            <a:tailEnd/>
          </a:ln>
        </p:spPr>
      </p:pic>
      <p:sp>
        <p:nvSpPr>
          <p:cNvPr id="1328135" name="Text Box 7"/>
          <p:cNvSpPr txBox="1">
            <a:spLocks noChangeArrowheads="1"/>
          </p:cNvSpPr>
          <p:nvPr/>
        </p:nvSpPr>
        <p:spPr bwMode="auto">
          <a:xfrm>
            <a:off x="1066800" y="4343400"/>
            <a:ext cx="701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Плетение косичек из ниток, венков из цветов способствует укреплению здоровья ребенка. Его иммунитет также находится на кончиках пальцев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157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Развитие мелкой моторики рук 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«Ум ребенка находится на кончиках его пальцев»</dc:title>
  <dc:creator>Ня-ня ^^</dc:creator>
  <cp:lastModifiedBy>Ня-ня ^^</cp:lastModifiedBy>
  <cp:revision>3</cp:revision>
  <dcterms:created xsi:type="dcterms:W3CDTF">2013-09-02T15:26:22Z</dcterms:created>
  <dcterms:modified xsi:type="dcterms:W3CDTF">2013-09-02T15:35:55Z</dcterms:modified>
</cp:coreProperties>
</file>