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6800-A116-474B-B58D-9E436AAB7FA6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3349-CF9A-47C2-973D-48E12201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op-desktop.ru/files/prazdniki/1280/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921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00034" y="1500174"/>
            <a:ext cx="821533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008080"/>
                </a:solidFill>
              </a:rPr>
              <a:t>«Ум ребенка находится на кончиках его пальцев»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143248"/>
            <a:ext cx="6400800" cy="1752600"/>
          </a:xfrm>
        </p:spPr>
        <p:txBody>
          <a:bodyPr/>
          <a:lstStyle/>
          <a:p>
            <a:endParaRPr lang="ru-RU" dirty="0" smtClean="0">
              <a:solidFill>
                <a:srgbClr val="CC00FF"/>
              </a:solidFill>
              <a:latin typeface="Arial" charset="0"/>
            </a:endParaRPr>
          </a:p>
          <a:p>
            <a:r>
              <a:rPr lang="ru-RU" dirty="0" smtClean="0">
                <a:solidFill>
                  <a:srgbClr val="CC00FF"/>
                </a:solidFill>
                <a:latin typeface="Arial" charset="0"/>
              </a:rPr>
              <a:t>                  </a:t>
            </a:r>
            <a:r>
              <a:rPr lang="ru-RU" dirty="0" smtClean="0">
                <a:solidFill>
                  <a:srgbClr val="009900"/>
                </a:solidFill>
                <a:latin typeface="Arial" charset="0"/>
              </a:rPr>
              <a:t>В. А. Сухомлинский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843" y="5011341"/>
            <a:ext cx="795474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Автор: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Балкова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М.М. 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воспитатель 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МБДОУ детский сад № 5 «Вишенка»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г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Заволжье</a:t>
            </a:r>
          </a:p>
          <a:p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top-desktop.ru/files/prazdniki/1280/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318916" name="Picture 4" descr="risovani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2779439" cy="2057400"/>
          </a:xfrm>
          <a:prstGeom prst="rect">
            <a:avLst/>
          </a:prstGeom>
          <a:ln w="190500" cap="sq">
            <a:solidFill>
              <a:srgbClr val="FF66FF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18918" name="Picture 6" descr="0004-004-Malenkaja-Veronika-ljubit-razukrashivat-raskras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828800"/>
            <a:ext cx="2598050" cy="220980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04800" y="50292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6600"/>
                </a:solidFill>
              </a:rPr>
              <a:t>Рисование, раскрашивание картинок. Разнообразьте тематику рисунков, обратите внимание вашего ребенка на основные детали, без которых рисунок становится искажённым</a:t>
            </a:r>
          </a:p>
        </p:txBody>
      </p:sp>
      <p:pic>
        <p:nvPicPr>
          <p:cNvPr id="1318920" name="Picture 8" descr="C:\Users\asus\Desktop\Documents\Фото\фото мне\DSC005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971800"/>
            <a:ext cx="2747963" cy="2061069"/>
          </a:xfrm>
          <a:prstGeom prst="rect">
            <a:avLst/>
          </a:prstGeom>
          <a:ln w="127000" cap="rnd">
            <a:solidFill>
              <a:srgbClr val="FFC0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18922" name="Picture 10" descr="C:\Users\asus\Desktop\Documents\Фото\фото1\Фото-00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9200" y="1600200"/>
            <a:ext cx="2540000" cy="19050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18921" name="Picture 9" descr="C:\Users\asus\Desktop\Documents\Фото\масленица стр.гр\Новая папка\DSC0056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381000"/>
            <a:ext cx="2438399" cy="1828799"/>
          </a:xfrm>
          <a:prstGeom prst="rect">
            <a:avLst/>
          </a:prstGeom>
          <a:ln w="190500" cap="sq">
            <a:solidFill>
              <a:srgbClr val="33CC33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op-desktop.ru/files/prazdniki/1280/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321990" name="Picture 6" descr="b4d4652c0ccbb1b8759716000199d7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04800"/>
            <a:ext cx="2744849" cy="2057400"/>
          </a:xfrm>
          <a:prstGeom prst="rect">
            <a:avLst/>
          </a:prstGeom>
          <a:ln w="190500" cap="sq">
            <a:solidFill>
              <a:schemeClr val="tx2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81000" y="609600"/>
            <a:ext cx="3200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6600"/>
                </a:solidFill>
              </a:rPr>
              <a:t>Лепка из глины и пластилина, теста. В этом занятии развивается сила кисти и пальцев, обеспечивается смена тонуса мускулатуры рук</a:t>
            </a:r>
          </a:p>
        </p:txBody>
      </p:sp>
      <p:pic>
        <p:nvPicPr>
          <p:cNvPr id="1321993" name="Picture 9" descr="C:\Users\asus\Desktop\нам к аттестации\картинки к моторике\3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209800"/>
            <a:ext cx="2552700" cy="2105320"/>
          </a:xfrm>
          <a:prstGeom prst="rect">
            <a:avLst/>
          </a:prstGeom>
          <a:ln w="190500" cap="sq">
            <a:solidFill>
              <a:srgbClr val="FF66FF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21994" name="Picture 10" descr="C:\Users\asus\Desktop\нам к аттестации\картинки к моторике\100221944_large_IMG_29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267200"/>
            <a:ext cx="3378200" cy="2058591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op-desktop.ru/files/prazdniki/1280/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2290" name="Picture 4" descr="dsc000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0"/>
            <a:ext cx="2873375" cy="4419600"/>
          </a:xfrm>
          <a:prstGeom prst="rect">
            <a:avLst/>
          </a:prstGeom>
          <a:noFill/>
          <a:ln w="57150">
            <a:solidFill>
              <a:srgbClr val="CC00CC"/>
            </a:solidFill>
            <a:miter lim="800000"/>
            <a:headEnd/>
            <a:tailEnd/>
          </a:ln>
        </p:spPr>
      </p:pic>
      <p:pic>
        <p:nvPicPr>
          <p:cNvPr id="12291" name="Picture 7" descr="1-applikazi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895600"/>
            <a:ext cx="4826000" cy="3598863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8600" y="4572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6600"/>
                </a:solidFill>
              </a:rPr>
              <a:t>Вырезание ножницами, сминание, разрывание и надрывание, скручивание и другие виды бумажной пластики способствуют формированию координации движений кистей рук и пальчиков</a:t>
            </a:r>
            <a:r>
              <a:rPr lang="ru-RU" sz="2400">
                <a:solidFill>
                  <a:srgbClr val="CC00CC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«Ум ребенка находится на кончиках его пальцев»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 ребенка находится на кончиках его пальцев»</dc:title>
  <dc:creator>Ня-ня ^^</dc:creator>
  <cp:lastModifiedBy>Ня-ня ^^</cp:lastModifiedBy>
  <cp:revision>3</cp:revision>
  <dcterms:created xsi:type="dcterms:W3CDTF">2013-09-02T15:26:22Z</dcterms:created>
  <dcterms:modified xsi:type="dcterms:W3CDTF">2013-09-02T15:35:58Z</dcterms:modified>
</cp:coreProperties>
</file>