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FB69-2596-4060-A957-E08C3F3CFD2A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4BA49-ED88-4C91-9F92-7C29D13FC0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40.radikal.ru/i088/1108/4f/285b5ff489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8928992" cy="6547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HOMEPC</dc:creator>
  <cp:lastModifiedBy>HOMEPC</cp:lastModifiedBy>
  <cp:revision>1</cp:revision>
  <dcterms:created xsi:type="dcterms:W3CDTF">2014-03-12T09:34:22Z</dcterms:created>
  <dcterms:modified xsi:type="dcterms:W3CDTF">2014-03-12T09:35:51Z</dcterms:modified>
</cp:coreProperties>
</file>