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C3390-9D12-4197-8B67-23FDB0035B0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6A51-A7BD-47C7-8FED-81C9192B67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sign-warez.ru/uploads/posts/2009-05/1242281240_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2014-03-12T09:32:22Z</dcterms:created>
  <dcterms:modified xsi:type="dcterms:W3CDTF">2014-03-12T09:33:30Z</dcterms:modified>
</cp:coreProperties>
</file>