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85EFB-CBF7-4F3D-8C07-A0647E2A69BB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FC42-3801-487F-96FA-5628E4261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85EFB-CBF7-4F3D-8C07-A0647E2A69BB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FC42-3801-487F-96FA-5628E4261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85EFB-CBF7-4F3D-8C07-A0647E2A69BB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FC42-3801-487F-96FA-5628E4261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85EFB-CBF7-4F3D-8C07-A0647E2A69BB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FC42-3801-487F-96FA-5628E4261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85EFB-CBF7-4F3D-8C07-A0647E2A69BB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FC42-3801-487F-96FA-5628E4261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85EFB-CBF7-4F3D-8C07-A0647E2A69BB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FC42-3801-487F-96FA-5628E4261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85EFB-CBF7-4F3D-8C07-A0647E2A69BB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FC42-3801-487F-96FA-5628E4261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85EFB-CBF7-4F3D-8C07-A0647E2A69BB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FC42-3801-487F-96FA-5628E4261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85EFB-CBF7-4F3D-8C07-A0647E2A69BB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FC42-3801-487F-96FA-5628E4261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85EFB-CBF7-4F3D-8C07-A0647E2A69BB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FC42-3801-487F-96FA-5628E4261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85EFB-CBF7-4F3D-8C07-A0647E2A69BB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FC42-3801-487F-96FA-5628E42616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5EFB-CBF7-4F3D-8C07-A0647E2A69BB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3FC42-3801-487F-96FA-5628E42616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etsad-kitty.ru/uploads/posts/2013-10/1380953996_1349004561_bezimeni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9"/>
            <a:ext cx="9144000" cy="659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HOMEPC</dc:creator>
  <cp:lastModifiedBy>HOMEPC</cp:lastModifiedBy>
  <cp:revision>1</cp:revision>
  <dcterms:created xsi:type="dcterms:W3CDTF">2014-03-12T09:55:03Z</dcterms:created>
  <dcterms:modified xsi:type="dcterms:W3CDTF">2014-03-12T09:56:30Z</dcterms:modified>
</cp:coreProperties>
</file>