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BE268-80C9-48F6-89E0-42EBDCBCDBDE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3D4E3-0D72-46C7-9549-9CF1205735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tsad-kitty.ru/uploads/posts/2011-08/1314092277_prevy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1</cp:revision>
  <dcterms:created xsi:type="dcterms:W3CDTF">2014-03-12T09:52:55Z</dcterms:created>
  <dcterms:modified xsi:type="dcterms:W3CDTF">2014-03-12T09:54:35Z</dcterms:modified>
</cp:coreProperties>
</file>