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2ED9-5241-4F6E-8DC8-EF480F7267EF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3E9D-019A-4E49-8EA4-4AC71129D8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2ED9-5241-4F6E-8DC8-EF480F7267EF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3E9D-019A-4E49-8EA4-4AC71129D8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2ED9-5241-4F6E-8DC8-EF480F7267EF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3E9D-019A-4E49-8EA4-4AC71129D8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2ED9-5241-4F6E-8DC8-EF480F7267EF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3E9D-019A-4E49-8EA4-4AC71129D8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2ED9-5241-4F6E-8DC8-EF480F7267EF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3E9D-019A-4E49-8EA4-4AC71129D8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2ED9-5241-4F6E-8DC8-EF480F7267EF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3E9D-019A-4E49-8EA4-4AC71129D8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2ED9-5241-4F6E-8DC8-EF480F7267EF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3E9D-019A-4E49-8EA4-4AC71129D8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2ED9-5241-4F6E-8DC8-EF480F7267EF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3E9D-019A-4E49-8EA4-4AC71129D8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2ED9-5241-4F6E-8DC8-EF480F7267EF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3E9D-019A-4E49-8EA4-4AC71129D8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2ED9-5241-4F6E-8DC8-EF480F7267EF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3E9D-019A-4E49-8EA4-4AC71129D8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2ED9-5241-4F6E-8DC8-EF480F7267EF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3E9D-019A-4E49-8EA4-4AC71129D8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A2ED9-5241-4F6E-8DC8-EF480F7267EF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43E9D-019A-4E49-8EA4-4AC71129D8F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v3wall.com/wallpaper/medium/1001/medium_201001190955313076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HOMEPC</dc:creator>
  <cp:lastModifiedBy>HOMEPC</cp:lastModifiedBy>
  <cp:revision>1</cp:revision>
  <dcterms:created xsi:type="dcterms:W3CDTF">2014-03-12T09:51:02Z</dcterms:created>
  <dcterms:modified xsi:type="dcterms:W3CDTF">2014-03-12T09:52:13Z</dcterms:modified>
</cp:coreProperties>
</file>