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8B83-D4F2-4BF1-B4FB-D4DBC3F66672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E953C-17B3-4ACB-A854-8C278EB740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rchel.ru/uploads/posts/2011-03/1300516784_stendprevy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1</cp:revision>
  <dcterms:created xsi:type="dcterms:W3CDTF">2014-03-12T09:43:57Z</dcterms:created>
  <dcterms:modified xsi:type="dcterms:W3CDTF">2014-03-12T09:50:23Z</dcterms:modified>
</cp:coreProperties>
</file>