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87BE-EB33-4294-A448-EDB1CACD6CE2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96B6-19E3-42A9-A2A3-42E75DA195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87BE-EB33-4294-A448-EDB1CACD6CE2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96B6-19E3-42A9-A2A3-42E75DA195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87BE-EB33-4294-A448-EDB1CACD6CE2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96B6-19E3-42A9-A2A3-42E75DA195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87BE-EB33-4294-A448-EDB1CACD6CE2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96B6-19E3-42A9-A2A3-42E75DA195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87BE-EB33-4294-A448-EDB1CACD6CE2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96B6-19E3-42A9-A2A3-42E75DA195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87BE-EB33-4294-A448-EDB1CACD6CE2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96B6-19E3-42A9-A2A3-42E75DA195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87BE-EB33-4294-A448-EDB1CACD6CE2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96B6-19E3-42A9-A2A3-42E75DA195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87BE-EB33-4294-A448-EDB1CACD6CE2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96B6-19E3-42A9-A2A3-42E75DA195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87BE-EB33-4294-A448-EDB1CACD6CE2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96B6-19E3-42A9-A2A3-42E75DA195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87BE-EB33-4294-A448-EDB1CACD6CE2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96B6-19E3-42A9-A2A3-42E75DA195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87BE-EB33-4294-A448-EDB1CACD6CE2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96B6-19E3-42A9-A2A3-42E75DA195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487BE-EB33-4294-A448-EDB1CACD6CE2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496B6-19E3-42A9-A2A3-42E75DA195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3-tub-ru.yandex.net/i?id=214078107-5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2592288" cy="2736304"/>
          </a:xfrm>
          <a:prstGeom prst="rect">
            <a:avLst/>
          </a:prstGeom>
          <a:noFill/>
        </p:spPr>
      </p:pic>
      <p:pic>
        <p:nvPicPr>
          <p:cNvPr id="1028" name="Picture 4" descr="http://im2-tub-ru.yandex.net/i?id=535285368-6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04664"/>
            <a:ext cx="2592288" cy="2520280"/>
          </a:xfrm>
          <a:prstGeom prst="rect">
            <a:avLst/>
          </a:prstGeom>
          <a:noFill/>
        </p:spPr>
      </p:pic>
      <p:pic>
        <p:nvPicPr>
          <p:cNvPr id="1030" name="Picture 6" descr="http://im2-tub-ru.yandex.net/i?id=370302448-3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32656"/>
            <a:ext cx="2664296" cy="2520280"/>
          </a:xfrm>
          <a:prstGeom prst="rect">
            <a:avLst/>
          </a:prstGeom>
          <a:noFill/>
        </p:spPr>
      </p:pic>
      <p:pic>
        <p:nvPicPr>
          <p:cNvPr id="1032" name="Picture 8" descr="http://im2-tub-ru.yandex.net/i?id=194293953-3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645024"/>
            <a:ext cx="2409056" cy="2736304"/>
          </a:xfrm>
          <a:prstGeom prst="rect">
            <a:avLst/>
          </a:prstGeom>
          <a:noFill/>
        </p:spPr>
      </p:pic>
      <p:pic>
        <p:nvPicPr>
          <p:cNvPr id="1034" name="Picture 10" descr="http://im1-tub-ru.yandex.net/i?id=84552646-51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3645024"/>
            <a:ext cx="2664296" cy="2664296"/>
          </a:xfrm>
          <a:prstGeom prst="rect">
            <a:avLst/>
          </a:prstGeom>
          <a:noFill/>
        </p:spPr>
      </p:pic>
      <p:pic>
        <p:nvPicPr>
          <p:cNvPr id="1036" name="Picture 12" descr="http://im7-tub-ru.yandex.net/i?id=193319655-55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3573016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HOMEPC</dc:creator>
  <cp:lastModifiedBy>HOMEPC</cp:lastModifiedBy>
  <cp:revision>7</cp:revision>
  <dcterms:created xsi:type="dcterms:W3CDTF">2014-02-25T19:31:28Z</dcterms:created>
  <dcterms:modified xsi:type="dcterms:W3CDTF">2014-02-25T20:40:47Z</dcterms:modified>
</cp:coreProperties>
</file>