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C741-C698-4337-8CE3-FE2B115C71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3C13-4A09-4695-8054-6A2DA2AA6B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280641535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4320480" cy="3384376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14151286-0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6632"/>
            <a:ext cx="4248472" cy="3384376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92258581-0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645024"/>
            <a:ext cx="4320480" cy="2952328"/>
          </a:xfrm>
          <a:prstGeom prst="rect">
            <a:avLst/>
          </a:prstGeom>
          <a:noFill/>
        </p:spPr>
      </p:pic>
      <p:pic>
        <p:nvPicPr>
          <p:cNvPr id="1032" name="Picture 8" descr="http://im5-tub-ru.yandex.net/i?id=213884279-2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645024"/>
            <a:ext cx="2740149" cy="2940918"/>
          </a:xfrm>
          <a:prstGeom prst="rect">
            <a:avLst/>
          </a:prstGeom>
          <a:noFill/>
        </p:spPr>
      </p:pic>
      <p:pic>
        <p:nvPicPr>
          <p:cNvPr id="1034" name="Picture 10" descr="http://im7-tub-ru.yandex.net/i?id=584933572-1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3645024"/>
            <a:ext cx="2160240" cy="2940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2</cp:revision>
  <dcterms:created xsi:type="dcterms:W3CDTF">2014-02-25T13:05:02Z</dcterms:created>
  <dcterms:modified xsi:type="dcterms:W3CDTF">2014-02-25T13:15:26Z</dcterms:modified>
</cp:coreProperties>
</file>