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0954-8267-48BA-8200-289E800D6935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0DF8-DCCB-46CF-996B-2E508CADBC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0-tub-ru.yandex.net/i?id=170307432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2592288" cy="2664296"/>
          </a:xfrm>
          <a:prstGeom prst="rect">
            <a:avLst/>
          </a:prstGeom>
          <a:noFill/>
        </p:spPr>
      </p:pic>
      <p:pic>
        <p:nvPicPr>
          <p:cNvPr id="11268" name="Picture 4" descr="http://im4-tub-ru.yandex.net/i?id=241819092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6632"/>
            <a:ext cx="2952328" cy="2664296"/>
          </a:xfrm>
          <a:prstGeom prst="rect">
            <a:avLst/>
          </a:prstGeom>
          <a:noFill/>
        </p:spPr>
      </p:pic>
      <p:pic>
        <p:nvPicPr>
          <p:cNvPr id="11270" name="Picture 6" descr="http://im1-tub-ru.yandex.net/i?id=105802463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16632"/>
            <a:ext cx="2952328" cy="2652886"/>
          </a:xfrm>
          <a:prstGeom prst="rect">
            <a:avLst/>
          </a:prstGeom>
          <a:noFill/>
        </p:spPr>
      </p:pic>
      <p:pic>
        <p:nvPicPr>
          <p:cNvPr id="11272" name="Picture 8" descr="http://im2-tub-ru.yandex.net/i?id=493736792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212976"/>
            <a:ext cx="2664296" cy="3096344"/>
          </a:xfrm>
          <a:prstGeom prst="rect">
            <a:avLst/>
          </a:prstGeom>
          <a:noFill/>
        </p:spPr>
      </p:pic>
      <p:pic>
        <p:nvPicPr>
          <p:cNvPr id="11274" name="Picture 10" descr="http://im3-tub-ru.yandex.net/i?id=204249983-7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3212976"/>
            <a:ext cx="2808312" cy="3096344"/>
          </a:xfrm>
          <a:prstGeom prst="rect">
            <a:avLst/>
          </a:prstGeom>
          <a:noFill/>
        </p:spPr>
      </p:pic>
      <p:pic>
        <p:nvPicPr>
          <p:cNvPr id="11276" name="Picture 12" descr="http://im5-tub-ru.yandex.net/i?id=154638916-2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212976"/>
            <a:ext cx="2935213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4</cp:revision>
  <dcterms:created xsi:type="dcterms:W3CDTF">2014-02-25T12:04:12Z</dcterms:created>
  <dcterms:modified xsi:type="dcterms:W3CDTF">2014-02-25T12:38:38Z</dcterms:modified>
</cp:coreProperties>
</file>