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D4A8-2711-4EE0-8E23-5DE46E99902E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6441-9591-46BB-A36C-F6A76066C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D4A8-2711-4EE0-8E23-5DE46E99902E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6441-9591-46BB-A36C-F6A76066C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D4A8-2711-4EE0-8E23-5DE46E99902E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6441-9591-46BB-A36C-F6A76066C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D4A8-2711-4EE0-8E23-5DE46E99902E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6441-9591-46BB-A36C-F6A76066C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D4A8-2711-4EE0-8E23-5DE46E99902E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6441-9591-46BB-A36C-F6A76066C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D4A8-2711-4EE0-8E23-5DE46E99902E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6441-9591-46BB-A36C-F6A76066C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D4A8-2711-4EE0-8E23-5DE46E99902E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6441-9591-46BB-A36C-F6A76066C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D4A8-2711-4EE0-8E23-5DE46E99902E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6441-9591-46BB-A36C-F6A76066C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D4A8-2711-4EE0-8E23-5DE46E99902E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6441-9591-46BB-A36C-F6A76066C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D4A8-2711-4EE0-8E23-5DE46E99902E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6441-9591-46BB-A36C-F6A76066C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D4A8-2711-4EE0-8E23-5DE46E99902E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6441-9591-46BB-A36C-F6A76066C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D4A8-2711-4EE0-8E23-5DE46E99902E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26441-9591-46BB-A36C-F6A76066C2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-ru.yandex.net/i?id=583809072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2769096" cy="2808312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350134074-1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16632"/>
            <a:ext cx="2808312" cy="2808312"/>
          </a:xfrm>
          <a:prstGeom prst="rect">
            <a:avLst/>
          </a:prstGeom>
          <a:noFill/>
        </p:spPr>
      </p:pic>
      <p:pic>
        <p:nvPicPr>
          <p:cNvPr id="1030" name="Picture 6" descr="http://im0-tub-ru.yandex.net/i?id=504693034-3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88640"/>
            <a:ext cx="2718048" cy="2664296"/>
          </a:xfrm>
          <a:prstGeom prst="rect">
            <a:avLst/>
          </a:prstGeom>
          <a:noFill/>
        </p:spPr>
      </p:pic>
      <p:pic>
        <p:nvPicPr>
          <p:cNvPr id="1032" name="Picture 8" descr="http://im4-tub-ru.yandex.net/i?id=33054492-5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573016"/>
            <a:ext cx="2304256" cy="2808312"/>
          </a:xfrm>
          <a:prstGeom prst="rect">
            <a:avLst/>
          </a:prstGeom>
          <a:noFill/>
        </p:spPr>
      </p:pic>
      <p:pic>
        <p:nvPicPr>
          <p:cNvPr id="1034" name="Picture 10" descr="http://im3-tub-ru.yandex.net/i?id=208319539-3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3717032"/>
            <a:ext cx="2520280" cy="2592288"/>
          </a:xfrm>
          <a:prstGeom prst="rect">
            <a:avLst/>
          </a:prstGeom>
          <a:noFill/>
        </p:spPr>
      </p:pic>
      <p:pic>
        <p:nvPicPr>
          <p:cNvPr id="1036" name="Picture 12" descr="http://im2-tub-ru.yandex.net/i?id=282442003-22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3717032"/>
            <a:ext cx="2292846" cy="2592288"/>
          </a:xfrm>
          <a:prstGeom prst="rect">
            <a:avLst/>
          </a:prstGeom>
          <a:noFill/>
        </p:spPr>
      </p:pic>
      <p:pic>
        <p:nvPicPr>
          <p:cNvPr id="1040" name="Picture 16" descr="http://im1-tub-ru.yandex.net/i?id=272320768-62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3933056"/>
            <a:ext cx="2088232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HOMEPC</dc:creator>
  <cp:lastModifiedBy>HOMEPC</cp:lastModifiedBy>
  <cp:revision>2</cp:revision>
  <dcterms:created xsi:type="dcterms:W3CDTF">2014-02-25T12:05:00Z</dcterms:created>
  <dcterms:modified xsi:type="dcterms:W3CDTF">2014-02-25T12:17:44Z</dcterms:modified>
</cp:coreProperties>
</file>