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831A6-C79C-44A3-AB68-3CE48D7FA511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A133-755E-4E9A-A170-33B0A7C12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831A6-C79C-44A3-AB68-3CE48D7FA511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A133-755E-4E9A-A170-33B0A7C12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831A6-C79C-44A3-AB68-3CE48D7FA511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A133-755E-4E9A-A170-33B0A7C12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831A6-C79C-44A3-AB68-3CE48D7FA511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A133-755E-4E9A-A170-33B0A7C12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831A6-C79C-44A3-AB68-3CE48D7FA511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A133-755E-4E9A-A170-33B0A7C12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831A6-C79C-44A3-AB68-3CE48D7FA511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A133-755E-4E9A-A170-33B0A7C12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831A6-C79C-44A3-AB68-3CE48D7FA511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A133-755E-4E9A-A170-33B0A7C12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831A6-C79C-44A3-AB68-3CE48D7FA511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A133-755E-4E9A-A170-33B0A7C12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831A6-C79C-44A3-AB68-3CE48D7FA511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A133-755E-4E9A-A170-33B0A7C12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831A6-C79C-44A3-AB68-3CE48D7FA511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A133-755E-4E9A-A170-33B0A7C12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831A6-C79C-44A3-AB68-3CE48D7FA511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A133-755E-4E9A-A170-33B0A7C12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831A6-C79C-44A3-AB68-3CE48D7FA511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CA133-755E-4E9A-A170-33B0A7C128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7-tub-ru.yandex.net/i?id=331645934-0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2987824" cy="2808312"/>
          </a:xfrm>
          <a:prstGeom prst="rect">
            <a:avLst/>
          </a:prstGeom>
          <a:noFill/>
        </p:spPr>
      </p:pic>
      <p:pic>
        <p:nvPicPr>
          <p:cNvPr id="1028" name="Picture 4" descr="http://im4-tub-ru.yandex.net/i?id=32038167-3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76672"/>
            <a:ext cx="2232248" cy="2376264"/>
          </a:xfrm>
          <a:prstGeom prst="rect">
            <a:avLst/>
          </a:prstGeom>
          <a:noFill/>
        </p:spPr>
      </p:pic>
      <p:pic>
        <p:nvPicPr>
          <p:cNvPr id="1030" name="Picture 6" descr="http://im4-tub-ru.yandex.net/i?id=166065093-2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32656"/>
            <a:ext cx="2736304" cy="2520280"/>
          </a:xfrm>
          <a:prstGeom prst="rect">
            <a:avLst/>
          </a:prstGeom>
          <a:noFill/>
        </p:spPr>
      </p:pic>
      <p:pic>
        <p:nvPicPr>
          <p:cNvPr id="1032" name="Picture 8" descr="http://im2-tub-ru.yandex.net/i?id=334811199-0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284984"/>
            <a:ext cx="2664296" cy="3384376"/>
          </a:xfrm>
          <a:prstGeom prst="rect">
            <a:avLst/>
          </a:prstGeom>
          <a:noFill/>
        </p:spPr>
      </p:pic>
      <p:pic>
        <p:nvPicPr>
          <p:cNvPr id="1036" name="Picture 12" descr="http://im4-tub-ru.yandex.net/i?id=355570298-5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3933056"/>
            <a:ext cx="2952328" cy="2520280"/>
          </a:xfrm>
          <a:prstGeom prst="rect">
            <a:avLst/>
          </a:prstGeom>
          <a:noFill/>
        </p:spPr>
      </p:pic>
      <p:pic>
        <p:nvPicPr>
          <p:cNvPr id="1038" name="Picture 14" descr="http://im0-tub-ru.yandex.net/i?id=61745240-38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3284984"/>
            <a:ext cx="2880320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HOMEPC</dc:creator>
  <cp:lastModifiedBy>HOMEPC</cp:lastModifiedBy>
  <cp:revision>2</cp:revision>
  <dcterms:created xsi:type="dcterms:W3CDTF">2014-02-24T20:46:46Z</dcterms:created>
  <dcterms:modified xsi:type="dcterms:W3CDTF">2014-02-24T20:58:42Z</dcterms:modified>
</cp:coreProperties>
</file>