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B3A32-1B4D-4903-A398-90B05E10344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EB8E-036C-4F4A-90F1-17A94F716F8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71239">
            <a:off x="685800" y="2130425"/>
            <a:ext cx="7772400" cy="1470025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11266" name="Picture 2" descr="http://im6-tub-ru.yandex.net/i?id=195883100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843808" cy="2664296"/>
          </a:xfrm>
          <a:prstGeom prst="rect">
            <a:avLst/>
          </a:prstGeom>
          <a:noFill/>
        </p:spPr>
      </p:pic>
      <p:pic>
        <p:nvPicPr>
          <p:cNvPr id="11268" name="Picture 4" descr="http://im5-tub-ru.yandex.net/i?id=610366964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60648"/>
            <a:ext cx="2592288" cy="2664296"/>
          </a:xfrm>
          <a:prstGeom prst="rect">
            <a:avLst/>
          </a:prstGeom>
          <a:noFill/>
        </p:spPr>
      </p:pic>
      <p:pic>
        <p:nvPicPr>
          <p:cNvPr id="11270" name="Picture 6" descr="http://im5-tub-ru.yandex.net/i?id=117110741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60648"/>
            <a:ext cx="2880320" cy="2664296"/>
          </a:xfrm>
          <a:prstGeom prst="rect">
            <a:avLst/>
          </a:prstGeom>
          <a:noFill/>
        </p:spPr>
      </p:pic>
      <p:pic>
        <p:nvPicPr>
          <p:cNvPr id="11272" name="Picture 8" descr="http://im2-tub-ru.yandex.net/i?id=354108236-2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429000"/>
            <a:ext cx="3528392" cy="2952328"/>
          </a:xfrm>
          <a:prstGeom prst="rect">
            <a:avLst/>
          </a:prstGeom>
          <a:noFill/>
        </p:spPr>
      </p:pic>
      <p:pic>
        <p:nvPicPr>
          <p:cNvPr id="11274" name="Picture 10" descr="http://im3-tub-ru.yandex.net/i?id=98189208-4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3429000"/>
            <a:ext cx="3372966" cy="2880320"/>
          </a:xfrm>
          <a:prstGeom prst="rect">
            <a:avLst/>
          </a:prstGeom>
          <a:noFill/>
        </p:spPr>
      </p:pic>
      <p:pic>
        <p:nvPicPr>
          <p:cNvPr id="8" name="Picture 6" descr="http://im5-tub-ru.yandex.net/i?id=117110741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2552" y="413048"/>
            <a:ext cx="288032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Особь</dc:title>
  <dc:creator>HOMEPC</dc:creator>
  <cp:lastModifiedBy>Гном Главный</cp:lastModifiedBy>
  <cp:revision>4</cp:revision>
  <dcterms:created xsi:type="dcterms:W3CDTF">2014-02-24T19:42:56Z</dcterms:created>
  <dcterms:modified xsi:type="dcterms:W3CDTF">2014-03-11T11:18:07Z</dcterms:modified>
</cp:coreProperties>
</file>