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F60E-7E9D-482E-BEC4-E6B55E10384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564A-D3CF-4531-A6ED-05541FAD90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0-tub-ru.yandex.net/i?id=155037547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4283968" cy="5040560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112460869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692696"/>
            <a:ext cx="417646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1</cp:revision>
  <dcterms:created xsi:type="dcterms:W3CDTF">2014-02-24T19:45:45Z</dcterms:created>
  <dcterms:modified xsi:type="dcterms:W3CDTF">2014-02-24T19:54:52Z</dcterms:modified>
</cp:coreProperties>
</file>