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5" r:id="rId6"/>
    <p:sldId id="259" r:id="rId7"/>
    <p:sldId id="260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6352A-9F65-4A09-B621-6B57BF717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71AC2-0758-465D-B730-02B70571B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4C643-02CC-43F2-81E3-2B270AB6B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784D2-40CA-4DAB-AFCA-E23928A97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0B6A2-A9F3-4205-AC57-02A4D74C7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802B8-7492-4847-ACCC-E36FC98B5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BB30B-DFB0-41B3-83E6-C2E3DA40AE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EB0B2-E9D4-4FEF-91DA-AAEA389AD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390-7A51-4B0F-94D5-C2DF606945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B59E7-37FC-444C-B4D8-12E4C343A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C9969-448D-40AF-ADDF-BE01EA3C6A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E25DA3-AF84-471C-9BC4-CA96C6205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1143000" y="762000"/>
            <a:ext cx="69342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Есть у нас, ребятки,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н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овогодние 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загадки!</a:t>
            </a:r>
          </a:p>
        </p:txBody>
      </p:sp>
      <p:pic>
        <p:nvPicPr>
          <p:cNvPr id="2051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524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1910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50292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1430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8674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59436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44958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098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5146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</a:t>
            </a:r>
          </a:p>
          <a:p>
            <a:pPr eaLnBrk="1" hangingPunct="1">
              <a:buFontTx/>
              <a:buNone/>
            </a:pPr>
            <a:r>
              <a:rPr lang="ru-RU" sz="2800" b="1" i="1" smtClean="0"/>
              <a:t>       </a:t>
            </a:r>
            <a:r>
              <a:rPr lang="ru-RU" sz="2800" i="1" smtClean="0"/>
              <a:t>Словно белая звезда</a:t>
            </a:r>
          </a:p>
          <a:p>
            <a:pPr eaLnBrk="1" hangingPunct="1">
              <a:buFontTx/>
              <a:buNone/>
            </a:pPr>
            <a:r>
              <a:rPr lang="ru-RU" sz="2800" i="1" smtClean="0"/>
              <a:t>       Из серебряного льда,</a:t>
            </a:r>
          </a:p>
          <a:p>
            <a:pPr eaLnBrk="1" hangingPunct="1">
              <a:buFontTx/>
              <a:buNone/>
            </a:pPr>
            <a:r>
              <a:rPr lang="ru-RU" sz="2800" i="1" smtClean="0"/>
              <a:t>       Кружится, летает,</a:t>
            </a:r>
          </a:p>
          <a:p>
            <a:pPr eaLnBrk="1" hangingPunct="1">
              <a:buFontTx/>
              <a:buNone/>
            </a:pPr>
            <a:r>
              <a:rPr lang="ru-RU" sz="2800" i="1" smtClean="0"/>
              <a:t>       На ладошке тает. </a:t>
            </a:r>
          </a:p>
          <a:p>
            <a:endParaRPr lang="ru-RU" smtClean="0"/>
          </a:p>
        </p:txBody>
      </p:sp>
      <p:pic>
        <p:nvPicPr>
          <p:cNvPr id="3075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5626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47244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8768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58674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1148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57150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15240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5334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2766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905000"/>
            <a:ext cx="243840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048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572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800600" cy="2697162"/>
          </a:xfrm>
        </p:spPr>
        <p:txBody>
          <a:bodyPr/>
          <a:lstStyle/>
          <a:p>
            <a:pPr algn="l" eaLnBrk="1" hangingPunct="1"/>
            <a:r>
              <a:rPr lang="ru-RU" sz="2800" i="1" smtClean="0"/>
              <a:t>За рекой они росли,</a:t>
            </a:r>
            <a:br>
              <a:rPr lang="ru-RU" sz="2800" i="1" smtClean="0"/>
            </a:br>
            <a:r>
              <a:rPr lang="ru-RU" sz="2800" i="1" smtClean="0"/>
              <a:t>их на праздник привезли.</a:t>
            </a:r>
            <a:br>
              <a:rPr lang="ru-RU" sz="2800" i="1" smtClean="0"/>
            </a:br>
            <a:r>
              <a:rPr lang="ru-RU" sz="2800" i="1" smtClean="0"/>
              <a:t>На веточках иголки.</a:t>
            </a:r>
            <a:br>
              <a:rPr lang="ru-RU" sz="2800" i="1" smtClean="0"/>
            </a:br>
            <a:r>
              <a:rPr lang="ru-RU" sz="2800" i="1" smtClean="0"/>
              <a:t>Что же это?.. 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pic>
        <p:nvPicPr>
          <p:cNvPr id="3075" name="Picture 3" descr="C:\Documents and Settings\pascal\Рабочий стол\ёлк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8075" y="1905000"/>
            <a:ext cx="295592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C:\Documents and Settings\pascal\Рабочий стол\ёлк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143000"/>
            <a:ext cx="16764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C:\Documents and Settings\pascal\Рабочий стол\ёлк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250" y="3429000"/>
            <a:ext cx="28765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6388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0480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60198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45720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60960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8862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6096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5146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286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5029200" cy="3200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800" b="1" i="1" smtClean="0"/>
          </a:p>
          <a:p>
            <a:pPr eaLnBrk="1" hangingPunct="1">
              <a:buFontTx/>
              <a:buNone/>
            </a:pPr>
            <a:r>
              <a:rPr lang="ru-RU" sz="2800" i="1" smtClean="0"/>
              <a:t>В длиной  шубе дед седой</a:t>
            </a:r>
          </a:p>
          <a:p>
            <a:pPr eaLnBrk="1" hangingPunct="1">
              <a:buFontTx/>
              <a:buNone/>
            </a:pPr>
            <a:r>
              <a:rPr lang="ru-RU" sz="2800" i="1" smtClean="0"/>
              <a:t>С длинной-длинной бородой.</a:t>
            </a:r>
          </a:p>
          <a:p>
            <a:pPr eaLnBrk="1" hangingPunct="1">
              <a:buFontTx/>
              <a:buNone/>
            </a:pPr>
            <a:r>
              <a:rPr lang="ru-RU" sz="2800" i="1" smtClean="0"/>
              <a:t>К ёлке нашей в Новый год</a:t>
            </a:r>
          </a:p>
          <a:p>
            <a:pPr eaLnBrk="1" hangingPunct="1">
              <a:buFontTx/>
              <a:buNone/>
            </a:pPr>
            <a:r>
              <a:rPr lang="ru-RU" sz="2800" i="1" smtClean="0"/>
              <a:t>Он с подарками придёт.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</p:txBody>
      </p:sp>
      <p:pic>
        <p:nvPicPr>
          <p:cNvPr id="4100" name="Picture 4" descr="C:\Documents and Settings\pascal\Рабочий стол\дед моро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1" y="112059"/>
            <a:ext cx="3886200" cy="66008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4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810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7338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810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8674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49530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62484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4958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61722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3528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486400" cy="2239963"/>
          </a:xfrm>
        </p:spPr>
        <p:txBody>
          <a:bodyPr/>
          <a:lstStyle/>
          <a:p>
            <a:pPr algn="l"/>
            <a:r>
              <a:rPr lang="ru-RU" sz="2800" smtClean="0"/>
              <a:t/>
            </a:r>
            <a:br>
              <a:rPr lang="ru-RU" sz="2800" smtClean="0"/>
            </a:br>
            <a:r>
              <a:rPr lang="ru-RU" sz="2800" i="1" smtClean="0"/>
              <a:t>Дед Мороз стоит у ёлки, </a:t>
            </a:r>
            <a:br>
              <a:rPr lang="ru-RU" sz="2800" i="1" smtClean="0"/>
            </a:br>
            <a:r>
              <a:rPr lang="ru-RU" sz="2800" i="1" smtClean="0"/>
              <a:t>Пряча в бороду смешок. </a:t>
            </a:r>
            <a:br>
              <a:rPr lang="ru-RU" sz="2800" i="1" smtClean="0"/>
            </a:br>
            <a:r>
              <a:rPr lang="ru-RU" sz="2800" i="1" smtClean="0"/>
              <a:t>Не томи нас слишком долго</a:t>
            </a:r>
            <a:r>
              <a:rPr lang="ru-RU" sz="2800" smtClean="0"/>
              <a:t>, </a:t>
            </a:r>
            <a:br>
              <a:rPr lang="ru-RU" sz="2800" smtClean="0"/>
            </a:br>
            <a:r>
              <a:rPr lang="ru-RU" sz="2800" i="1" smtClean="0"/>
              <a:t>Развяжи скорей ... </a:t>
            </a:r>
          </a:p>
        </p:txBody>
      </p:sp>
      <p:pic>
        <p:nvPicPr>
          <p:cNvPr id="22530" name="Picture 2" descr="C:\Documents and Settings\pascal\Рабочий стол\1336475_w640_h640_meshok_dlya_podarko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0" y="2063750"/>
            <a:ext cx="2776538" cy="4291013"/>
          </a:xfrm>
        </p:spPr>
      </p:pic>
      <p:pic>
        <p:nvPicPr>
          <p:cNvPr id="6148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8674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862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19812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1242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60198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57150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3528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8768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1722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41148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6096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048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0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572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7200" y="381000"/>
            <a:ext cx="4648200" cy="2895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800" b="1" i="1" smtClean="0"/>
          </a:p>
          <a:p>
            <a:pPr eaLnBrk="1" hangingPunct="1">
              <a:buFontTx/>
              <a:buNone/>
            </a:pPr>
            <a:r>
              <a:rPr lang="ru-RU" sz="2800" i="1" smtClean="0"/>
              <a:t>Эту девочку привёз</a:t>
            </a:r>
          </a:p>
          <a:p>
            <a:pPr eaLnBrk="1" hangingPunct="1">
              <a:buFontTx/>
              <a:buNone/>
            </a:pPr>
            <a:r>
              <a:rPr lang="ru-RU" sz="2800" i="1" smtClean="0"/>
              <a:t>В гости к детям </a:t>
            </a:r>
          </a:p>
          <a:p>
            <a:pPr eaLnBrk="1" hangingPunct="1">
              <a:buFontTx/>
              <a:buNone/>
            </a:pPr>
            <a:r>
              <a:rPr lang="ru-RU" sz="2800" i="1" smtClean="0"/>
              <a:t>                 Дед Мороз.</a:t>
            </a:r>
          </a:p>
          <a:p>
            <a:pPr eaLnBrk="1" hangingPunct="1">
              <a:buFontTx/>
              <a:buNone/>
            </a:pPr>
            <a:r>
              <a:rPr lang="ru-RU" sz="2800" i="1" smtClean="0"/>
              <a:t>Шубка, длинная коса,</a:t>
            </a:r>
          </a:p>
          <a:p>
            <a:pPr eaLnBrk="1" hangingPunct="1">
              <a:buFontTx/>
              <a:buNone/>
            </a:pPr>
            <a:r>
              <a:rPr lang="ru-RU" sz="2800" i="1" smtClean="0"/>
              <a:t>Словно звёздочки глаза.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5124" name="Picture 4" descr="C:\Documents and Settings\pascal\Рабочий стол\7194f7074540снегурка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33400"/>
            <a:ext cx="408622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24384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62484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9530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60198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1910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0198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38100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114800" y="304800"/>
            <a:ext cx="4724400" cy="2819400"/>
          </a:xfrm>
        </p:spPr>
        <p:txBody>
          <a:bodyPr/>
          <a:lstStyle/>
          <a:p>
            <a:pPr algn="l" eaLnBrk="1" hangingPunct="1"/>
            <a:r>
              <a:rPr lang="ru-RU" sz="2800" i="1" smtClean="0"/>
              <a:t>В шубу снежную одет,</a:t>
            </a:r>
            <a:br>
              <a:rPr lang="ru-RU" sz="2800" i="1" smtClean="0"/>
            </a:br>
            <a:r>
              <a:rPr lang="ru-RU" sz="2800" i="1" smtClean="0"/>
              <a:t>То ли баба, то ли дед!</a:t>
            </a:r>
            <a:br>
              <a:rPr lang="ru-RU" sz="2800" i="1" smtClean="0"/>
            </a:br>
            <a:r>
              <a:rPr lang="ru-RU" sz="2800" i="1" smtClean="0"/>
              <a:t>Нос-морковка, руки-палки,</a:t>
            </a:r>
            <a:br>
              <a:rPr lang="ru-RU" sz="2800" i="1" smtClean="0"/>
            </a:br>
            <a:r>
              <a:rPr lang="ru-RU" sz="2800" i="1" smtClean="0"/>
              <a:t>И причёска из мочалки.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 flipH="1" flipV="1">
            <a:off x="1981200" y="6049963"/>
            <a:ext cx="228600" cy="746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sz="800" smtClean="0"/>
          </a:p>
        </p:txBody>
      </p:sp>
      <p:pic>
        <p:nvPicPr>
          <p:cNvPr id="6148" name="Picture 5" descr="0a2d61ab317efdae16e1aff5d8952f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5726113" cy="602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3048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524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2192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7912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8194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8768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31242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Спасибо за внимание.</a:t>
            </a:r>
          </a:p>
        </p:txBody>
      </p:sp>
      <p:pic>
        <p:nvPicPr>
          <p:cNvPr id="10244" name="Picture 4" descr="C:\Documents and Settings\pascal\Рабочий стол\dedamoroz2002с новым  годом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1828800"/>
            <a:ext cx="6284913" cy="4029075"/>
          </a:xfrm>
        </p:spPr>
      </p:pic>
      <p:pic>
        <p:nvPicPr>
          <p:cNvPr id="9220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60960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7620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9050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9436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8956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3048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1722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6002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6576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3" descr="C:\Documents and Settings\pascal\Рабочий стол\печатать\0_4bc31_2300c089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6019800"/>
            <a:ext cx="381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theme1.xml><?xml version="1.0" encoding="utf-8"?>
<a:theme xmlns:a="http://schemas.openxmlformats.org/drawingml/2006/main" name="С Новым годом!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 Новым годом!</Template>
  <TotalTime>1</TotalTime>
  <Words>84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 Новым годом!</vt:lpstr>
      <vt:lpstr>Слайд 1</vt:lpstr>
      <vt:lpstr>Слайд 2</vt:lpstr>
      <vt:lpstr>За рекой они росли, их на праздник привезли. На веточках иголки. Что же это?..  </vt:lpstr>
      <vt:lpstr>Слайд 4</vt:lpstr>
      <vt:lpstr> Дед Мороз стоит у ёлки,  Пряча в бороду смешок.  Не томи нас слишком долго,  Развяжи скорей ... </vt:lpstr>
      <vt:lpstr>Слайд 6</vt:lpstr>
      <vt:lpstr>В шубу снежную одет, То ли баба, то ли дед! Нос-морковка, руки-палки, И причёска из мочалки. </vt:lpstr>
      <vt:lpstr>Спасибо за внимание.</vt:lpstr>
    </vt:vector>
  </TitlesOfParts>
  <Company>BEST XP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Паркины</dc:creator>
  <cp:lastModifiedBy>Паркины</cp:lastModifiedBy>
  <cp:revision>2</cp:revision>
  <cp:lastPrinted>1601-01-01T00:00:00Z</cp:lastPrinted>
  <dcterms:created xsi:type="dcterms:W3CDTF">2012-01-15T15:41:53Z</dcterms:created>
  <dcterms:modified xsi:type="dcterms:W3CDTF">2012-12-28T20:16:26Z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