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272" r:id="rId1"/>
  </p:sldMasterIdLst>
  <p:sldIdLst>
    <p:sldId id="256" r:id="rId2"/>
    <p:sldId id="276" r:id="rId3"/>
    <p:sldId id="278" r:id="rId4"/>
    <p:sldId id="282" r:id="rId5"/>
    <p:sldId id="284" r:id="rId6"/>
    <p:sldId id="277" r:id="rId7"/>
    <p:sldId id="268" r:id="rId8"/>
    <p:sldId id="273" r:id="rId9"/>
    <p:sldId id="274" r:id="rId10"/>
    <p:sldId id="267" r:id="rId11"/>
    <p:sldId id="283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66"/>
    <a:srgbClr val="000000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vertBarState="minimized">
    <p:restoredLeft sz="14918" autoAdjust="0"/>
    <p:restoredTop sz="94676" autoAdjust="0"/>
  </p:normalViewPr>
  <p:slideViewPr>
    <p:cSldViewPr>
      <p:cViewPr varScale="1">
        <p:scale>
          <a:sx n="69" d="100"/>
          <a:sy n="69" d="100"/>
        </p:scale>
        <p:origin x="-1914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438" y="894"/>
    </p:cViewPr>
  </p:outlin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09442" y="3307355"/>
            <a:ext cx="7117180" cy="1470025"/>
          </a:xfrm>
        </p:spPr>
        <p:txBody>
          <a:bodyPr anchor="b"/>
          <a:lstStyle>
            <a:lvl1pPr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09442" y="4777380"/>
            <a:ext cx="7117180" cy="86142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FEC882-C3FA-412E-AE9A-30B88516C9D9}" type="datetimeFigureOut">
              <a:rPr lang="ru-RU" smtClean="0"/>
              <a:pPr/>
              <a:t>12.02.2014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A22455-B093-4B04-A43D-0634081AAD2D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3" y="1807361"/>
            <a:ext cx="7123080" cy="405143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FEC882-C3FA-412E-AE9A-30B88516C9D9}" type="datetimeFigureOut">
              <a:rPr lang="ru-RU" smtClean="0"/>
              <a:pPr/>
              <a:t>12.02.2014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A22455-B093-4B04-A43D-0634081AAD2D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59561" y="675723"/>
            <a:ext cx="1472962" cy="518532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2" y="675723"/>
            <a:ext cx="5467557" cy="518532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FEC882-C3FA-412E-AE9A-30B88516C9D9}" type="datetimeFigureOut">
              <a:rPr lang="ru-RU" smtClean="0"/>
              <a:pPr/>
              <a:t>12.02.2014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A22455-B093-4B04-A43D-0634081AAD2D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FEC882-C3FA-412E-AE9A-30B88516C9D9}" type="datetimeFigureOut">
              <a:rPr lang="ru-RU" smtClean="0"/>
              <a:pPr/>
              <a:t>12.02.2014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A22455-B093-4B04-A43D-0634081AAD2D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3308581"/>
            <a:ext cx="7117178" cy="1468800"/>
          </a:xfrm>
        </p:spPr>
        <p:txBody>
          <a:bodyPr anchor="b"/>
          <a:lstStyle>
            <a:lvl1pPr algn="r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3" y="4777381"/>
            <a:ext cx="7117178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FEC882-C3FA-412E-AE9A-30B88516C9D9}" type="datetimeFigureOut">
              <a:rPr lang="ru-RU" smtClean="0"/>
              <a:pPr/>
              <a:t>12.02.2014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A22455-B093-4B04-A43D-0634081AAD2D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675724"/>
            <a:ext cx="7123080" cy="92447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09442" y="1809749"/>
            <a:ext cx="3471277" cy="405130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281" y="1809749"/>
            <a:ext cx="3469242" cy="4051302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FEC882-C3FA-412E-AE9A-30B88516C9D9}" type="datetimeFigureOut">
              <a:rPr lang="ru-RU" smtClean="0"/>
              <a:pPr/>
              <a:t>12.02.2014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A22455-B093-4B04-A43D-0634081AAD2D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32894" y="1812927"/>
            <a:ext cx="314782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09442" y="2389189"/>
            <a:ext cx="3471277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92066" y="1812927"/>
            <a:ext cx="314248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280" y="2389189"/>
            <a:ext cx="3471275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FEC882-C3FA-412E-AE9A-30B88516C9D9}" type="datetimeFigureOut">
              <a:rPr lang="ru-RU" smtClean="0"/>
              <a:pPr/>
              <a:t>12.02.2014</a:t>
            </a:fld>
            <a:endParaRPr lang="ru-RU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A22455-B093-4B04-A43D-0634081AAD2D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FEC882-C3FA-412E-AE9A-30B88516C9D9}" type="datetimeFigureOut">
              <a:rPr lang="ru-RU" smtClean="0"/>
              <a:pPr/>
              <a:t>12.02.2014</a:t>
            </a:fld>
            <a:endParaRPr lang="ru-R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A22455-B093-4B04-A43D-0634081AAD2D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FEC882-C3FA-412E-AE9A-30B88516C9D9}" type="datetimeFigureOut">
              <a:rPr lang="ru-RU" smtClean="0"/>
              <a:pPr/>
              <a:t>12.02.2014</a:t>
            </a:fld>
            <a:endParaRPr lang="ru-RU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A22455-B093-4B04-A43D-0634081AAD2D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446087"/>
            <a:ext cx="2660650" cy="1185861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52654" y="446087"/>
            <a:ext cx="4279869" cy="5414963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2" y="1631949"/>
            <a:ext cx="2660650" cy="4229099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FEC882-C3FA-412E-AE9A-30B88516C9D9}" type="datetimeFigureOut">
              <a:rPr lang="ru-RU" smtClean="0"/>
              <a:pPr/>
              <a:t>12.02.2014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A22455-B093-4B04-A43D-0634081AAD2D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1387058"/>
            <a:ext cx="3481387" cy="1113254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2" y="2500312"/>
            <a:ext cx="3481387" cy="2530200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FEC882-C3FA-412E-AE9A-30B88516C9D9}" type="datetimeFigureOut">
              <a:rPr lang="ru-RU" smtClean="0"/>
              <a:pPr/>
              <a:t>12.02.2014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A22455-B093-4B04-A43D-0634081AAD2D}" type="slidenum">
              <a:rPr lang="ru-RU" smtClean="0"/>
              <a:pPr/>
              <a:t>‹#›</a:t>
            </a:fld>
            <a:endParaRPr lang="ru-RU" dirty="0"/>
          </a:p>
        </p:txBody>
      </p:sp>
      <p:grpSp>
        <p:nvGrpSpPr>
          <p:cNvPr id="17" name="Group 16"/>
          <p:cNvGrpSpPr/>
          <p:nvPr/>
        </p:nvGrpSpPr>
        <p:grpSpPr>
          <a:xfrm>
            <a:off x="4718762" y="993075"/>
            <a:ext cx="1847138" cy="1530439"/>
            <a:chOff x="4718762" y="993075"/>
            <a:chExt cx="1847138" cy="1530439"/>
          </a:xfrm>
        </p:grpSpPr>
        <p:sp>
          <p:nvSpPr>
            <p:cNvPr id="32" name="Oval 31"/>
            <p:cNvSpPr/>
            <p:nvPr/>
          </p:nvSpPr>
          <p:spPr>
            <a:xfrm>
              <a:off x="5479247" y="1436861"/>
              <a:ext cx="1086653" cy="1086653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3" name="Oval 32"/>
            <p:cNvSpPr/>
            <p:nvPr/>
          </p:nvSpPr>
          <p:spPr>
            <a:xfrm>
              <a:off x="5650541" y="1411791"/>
              <a:ext cx="830365" cy="830365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9" name="Oval 28"/>
            <p:cNvSpPr/>
            <p:nvPr/>
          </p:nvSpPr>
          <p:spPr>
            <a:xfrm>
              <a:off x="5256184" y="1894454"/>
              <a:ext cx="602364" cy="602364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1" name="Oval 30"/>
            <p:cNvSpPr/>
            <p:nvPr/>
          </p:nvSpPr>
          <p:spPr>
            <a:xfrm>
              <a:off x="5424145" y="1811313"/>
              <a:ext cx="489588" cy="489588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8" name="Oval 27"/>
            <p:cNvSpPr/>
            <p:nvPr/>
          </p:nvSpPr>
          <p:spPr>
            <a:xfrm>
              <a:off x="4718762" y="2083426"/>
              <a:ext cx="256601" cy="256601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0" name="Oval 29"/>
            <p:cNvSpPr/>
            <p:nvPr/>
          </p:nvSpPr>
          <p:spPr>
            <a:xfrm>
              <a:off x="6132091" y="993075"/>
              <a:ext cx="256601" cy="256601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4" name="Oval 33"/>
            <p:cNvSpPr/>
            <p:nvPr/>
          </p:nvSpPr>
          <p:spPr>
            <a:xfrm>
              <a:off x="5059596" y="1894454"/>
              <a:ext cx="197439" cy="197439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5" name="Oval 34"/>
            <p:cNvSpPr/>
            <p:nvPr/>
          </p:nvSpPr>
          <p:spPr>
            <a:xfrm>
              <a:off x="6148801" y="1060593"/>
              <a:ext cx="197439" cy="197439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18" name="Picture Placeholder 17"/>
          <p:cNvSpPr>
            <a:spLocks noGrp="1"/>
          </p:cNvSpPr>
          <p:nvPr>
            <p:ph type="pic" sz="quarter" idx="14"/>
          </p:nvPr>
        </p:nvSpPr>
        <p:spPr>
          <a:xfrm>
            <a:off x="4876800" y="1600200"/>
            <a:ext cx="3429000" cy="3429000"/>
          </a:xfrm>
          <a:prstGeom prst="ellipse">
            <a:avLst/>
          </a:prstGeom>
          <a:ln w="76200">
            <a:solidFill>
              <a:schemeClr val="bg2">
                <a:lumMod val="75000"/>
              </a:schemeClr>
            </a:solidFill>
          </a:ln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ru-RU" dirty="0" smtClean="0"/>
              <a:t>Вставка рисунка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5" name="Group 134"/>
          <p:cNvGrpSpPr/>
          <p:nvPr/>
        </p:nvGrpSpPr>
        <p:grpSpPr>
          <a:xfrm>
            <a:off x="-9" y="-16"/>
            <a:ext cx="9252346" cy="6858038"/>
            <a:chOff x="-9" y="-16"/>
            <a:chExt cx="9252346" cy="6858038"/>
          </a:xfrm>
        </p:grpSpPr>
        <p:grpSp>
          <p:nvGrpSpPr>
            <p:cNvPr id="136" name="Group 638"/>
            <p:cNvGrpSpPr/>
            <p:nvPr/>
          </p:nvGrpSpPr>
          <p:grpSpPr>
            <a:xfrm>
              <a:off x="8528" y="419213"/>
              <a:ext cx="9073251" cy="5913938"/>
              <a:chOff x="8528" y="419213"/>
              <a:chExt cx="9073251" cy="5913938"/>
            </a:xfrm>
          </p:grpSpPr>
          <p:grpSp>
            <p:nvGrpSpPr>
              <p:cNvPr id="224" name="Group 121"/>
              <p:cNvGrpSpPr>
                <a:grpSpLocks noChangeAspect="1"/>
              </p:cNvGrpSpPr>
              <p:nvPr/>
            </p:nvGrpSpPr>
            <p:grpSpPr>
              <a:xfrm rot="2429339">
                <a:off x="8528" y="447135"/>
                <a:ext cx="1128260" cy="875915"/>
                <a:chOff x="-162267" y="4120976"/>
                <a:chExt cx="3435350" cy="2667000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50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251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252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253" name="Freeform 75"/>
                <p:cNvSpPr>
                  <a:spLocks noEditPoints="1"/>
                </p:cNvSpPr>
                <p:nvPr/>
              </p:nvSpPr>
              <p:spPr bwMode="auto">
                <a:xfrm>
                  <a:off x="-162267" y="4120976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</p:grpSp>
          <p:grpSp>
            <p:nvGrpSpPr>
              <p:cNvPr id="225" name="Group 142"/>
              <p:cNvGrpSpPr>
                <a:grpSpLocks noChangeAspect="1"/>
              </p:cNvGrpSpPr>
              <p:nvPr/>
            </p:nvGrpSpPr>
            <p:grpSpPr>
              <a:xfrm rot="19493664">
                <a:off x="353923" y="1671596"/>
                <a:ext cx="992740" cy="814144"/>
                <a:chOff x="381000" y="304800"/>
                <a:chExt cx="3317876" cy="27209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46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247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248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249" name="Freeform 82"/>
                <p:cNvSpPr>
                  <a:spLocks noEditPoints="1"/>
                </p:cNvSpPr>
                <p:nvPr/>
              </p:nvSpPr>
              <p:spPr bwMode="auto">
                <a:xfrm>
                  <a:off x="381000" y="304800"/>
                  <a:ext cx="3317876" cy="2720975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</p:grpSp>
          <p:grpSp>
            <p:nvGrpSpPr>
              <p:cNvPr id="226" name="Group 147"/>
              <p:cNvGrpSpPr>
                <a:grpSpLocks noChangeAspect="1"/>
              </p:cNvGrpSpPr>
              <p:nvPr/>
            </p:nvGrpSpPr>
            <p:grpSpPr>
              <a:xfrm rot="19711069">
                <a:off x="391817" y="4560622"/>
                <a:ext cx="1094993" cy="933829"/>
                <a:chOff x="5181600" y="457200"/>
                <a:chExt cx="3235325" cy="27590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42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243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244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245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90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</p:grpSp>
          <p:grpSp>
            <p:nvGrpSpPr>
              <p:cNvPr id="227" name="Group 172"/>
              <p:cNvGrpSpPr>
                <a:grpSpLocks noChangeAspect="1"/>
              </p:cNvGrpSpPr>
              <p:nvPr/>
            </p:nvGrpSpPr>
            <p:grpSpPr>
              <a:xfrm rot="19711069">
                <a:off x="7705128" y="419213"/>
                <a:ext cx="1376651" cy="1173997"/>
                <a:chOff x="5181600" y="457200"/>
                <a:chExt cx="3235325" cy="27590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38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239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240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241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90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</p:grpSp>
          <p:grpSp>
            <p:nvGrpSpPr>
              <p:cNvPr id="228" name="Group 177"/>
              <p:cNvGrpSpPr>
                <a:grpSpLocks noChangeAspect="1"/>
              </p:cNvGrpSpPr>
              <p:nvPr/>
            </p:nvGrpSpPr>
            <p:grpSpPr>
              <a:xfrm rot="2429339">
                <a:off x="7324516" y="3846323"/>
                <a:ext cx="1472288" cy="1142999"/>
                <a:chOff x="381000" y="3581400"/>
                <a:chExt cx="3435350" cy="2667000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34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235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236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237" name="Freeform 75"/>
                <p:cNvSpPr>
                  <a:spLocks noEditPoints="1"/>
                </p:cNvSpPr>
                <p:nvPr/>
              </p:nvSpPr>
              <p:spPr bwMode="auto">
                <a:xfrm>
                  <a:off x="381000" y="3581400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</p:grpSp>
          <p:grpSp>
            <p:nvGrpSpPr>
              <p:cNvPr id="229" name="Group 182"/>
              <p:cNvGrpSpPr>
                <a:grpSpLocks noChangeAspect="1"/>
              </p:cNvGrpSpPr>
              <p:nvPr/>
            </p:nvGrpSpPr>
            <p:grpSpPr>
              <a:xfrm rot="19493664">
                <a:off x="7783359" y="5358489"/>
                <a:ext cx="1188480" cy="974662"/>
                <a:chOff x="381000" y="304800"/>
                <a:chExt cx="3317876" cy="27209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30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231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232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233" name="Freeform 82"/>
                <p:cNvSpPr>
                  <a:spLocks noEditPoints="1"/>
                </p:cNvSpPr>
                <p:nvPr/>
              </p:nvSpPr>
              <p:spPr bwMode="auto">
                <a:xfrm>
                  <a:off x="381000" y="304800"/>
                  <a:ext cx="3317876" cy="2720975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</p:grpSp>
        </p:grpSp>
        <p:grpSp>
          <p:nvGrpSpPr>
            <p:cNvPr id="137" name="Group 669"/>
            <p:cNvGrpSpPr/>
            <p:nvPr/>
          </p:nvGrpSpPr>
          <p:grpSpPr>
            <a:xfrm>
              <a:off x="-9" y="242195"/>
              <a:ext cx="9144001" cy="6615827"/>
              <a:chOff x="-9" y="242195"/>
              <a:chExt cx="9144001" cy="6615827"/>
            </a:xfrm>
          </p:grpSpPr>
          <p:grpSp>
            <p:nvGrpSpPr>
              <p:cNvPr id="179" name="Group 32"/>
              <p:cNvGrpSpPr>
                <a:grpSpLocks noChangeAspect="1"/>
              </p:cNvGrpSpPr>
              <p:nvPr/>
            </p:nvGrpSpPr>
            <p:grpSpPr>
              <a:xfrm rot="20059765">
                <a:off x="214282" y="242195"/>
                <a:ext cx="1611192" cy="1321331"/>
                <a:chOff x="492450" y="105224"/>
                <a:chExt cx="2967986" cy="2434032"/>
              </a:xfrm>
              <a:solidFill>
                <a:schemeClr val="bg2">
                  <a:lumMod val="60000"/>
                  <a:lumOff val="40000"/>
                  <a:alpha val="8000"/>
                </a:schemeClr>
              </a:solidFill>
            </p:grpSpPr>
            <p:sp>
              <p:nvSpPr>
                <p:cNvPr id="220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221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222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223" name="Freeform 82"/>
                <p:cNvSpPr>
                  <a:spLocks noEditPoints="1"/>
                </p:cNvSpPr>
                <p:nvPr/>
              </p:nvSpPr>
              <p:spPr bwMode="auto">
                <a:xfrm rot="650724">
                  <a:off x="492450" y="105224"/>
                  <a:ext cx="2967986" cy="2434032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38100">
                    <a:schemeClr val="bg2">
                      <a:lumMod val="60000"/>
                      <a:lumOff val="40000"/>
                      <a:alpha val="19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</p:grpSp>
          <p:grpSp>
            <p:nvGrpSpPr>
              <p:cNvPr id="180" name="Group 48"/>
              <p:cNvGrpSpPr>
                <a:grpSpLocks noChangeAspect="1"/>
              </p:cNvGrpSpPr>
              <p:nvPr/>
            </p:nvGrpSpPr>
            <p:grpSpPr>
              <a:xfrm rot="1419986">
                <a:off x="7374137" y="629719"/>
                <a:ext cx="1046470" cy="892409"/>
                <a:chOff x="5181600" y="457200"/>
                <a:chExt cx="3235325" cy="2759075"/>
              </a:xfrm>
              <a:solidFill>
                <a:schemeClr val="bg2">
                  <a:lumMod val="60000"/>
                  <a:lumOff val="40000"/>
                  <a:alpha val="8000"/>
                </a:schemeClr>
              </a:solidFill>
            </p:grpSpPr>
            <p:sp>
              <p:nvSpPr>
                <p:cNvPr id="216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217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218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219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38100">
                    <a:schemeClr val="bg2">
                      <a:lumMod val="60000"/>
                      <a:lumOff val="40000"/>
                      <a:alpha val="19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</p:grpSp>
          <p:sp>
            <p:nvSpPr>
              <p:cNvPr id="213" name="Freeform 73"/>
              <p:cNvSpPr>
                <a:spLocks/>
              </p:cNvSpPr>
              <p:nvPr/>
            </p:nvSpPr>
            <p:spPr bwMode="auto">
              <a:xfrm rot="1542474">
                <a:off x="7058065" y="3702660"/>
                <a:ext cx="879" cy="175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h="2">
                    <a:moveTo>
                      <a:pt x="0" y="0"/>
                    </a:moveTo>
                    <a:lnTo>
                      <a:pt x="0" y="0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2">
                  <a:lumMod val="60000"/>
                  <a:lumOff val="40000"/>
                  <a:alpha val="8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grpSp>
            <p:nvGrpSpPr>
              <p:cNvPr id="182" name="Group 63"/>
              <p:cNvGrpSpPr>
                <a:grpSpLocks noChangeAspect="1"/>
              </p:cNvGrpSpPr>
              <p:nvPr/>
            </p:nvGrpSpPr>
            <p:grpSpPr>
              <a:xfrm rot="1645451">
                <a:off x="8050341" y="4268987"/>
                <a:ext cx="917115" cy="1118301"/>
                <a:chOff x="507386" y="-1244242"/>
                <a:chExt cx="2720979" cy="3317871"/>
              </a:xfrm>
              <a:solidFill>
                <a:schemeClr val="bg2">
                  <a:lumMod val="60000"/>
                  <a:lumOff val="40000"/>
                  <a:alpha val="8000"/>
                </a:schemeClr>
              </a:solidFill>
            </p:grpSpPr>
            <p:sp>
              <p:nvSpPr>
                <p:cNvPr id="208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209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210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211" name="Freeform 82"/>
                <p:cNvSpPr>
                  <a:spLocks noEditPoints="1"/>
                </p:cNvSpPr>
                <p:nvPr/>
              </p:nvSpPr>
              <p:spPr bwMode="auto">
                <a:xfrm rot="18845760">
                  <a:off x="208940" y="-945796"/>
                  <a:ext cx="3317871" cy="2720979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6000"/>
                  </a:schemeClr>
                </a:solidFill>
                <a:ln>
                  <a:noFill/>
                </a:ln>
                <a:effectLst>
                  <a:glow rad="38100">
                    <a:schemeClr val="bg2">
                      <a:lumMod val="50000"/>
                      <a:lumOff val="50000"/>
                      <a:alpha val="15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 dirty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83" name="Group 87"/>
              <p:cNvGrpSpPr>
                <a:grpSpLocks noChangeAspect="1"/>
              </p:cNvGrpSpPr>
              <p:nvPr/>
            </p:nvGrpSpPr>
            <p:grpSpPr>
              <a:xfrm>
                <a:off x="-9" y="5334005"/>
                <a:ext cx="1188232" cy="1524017"/>
                <a:chOff x="2743200" y="306388"/>
                <a:chExt cx="1876425" cy="240665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204" name="Freeform 21"/>
                <p:cNvSpPr>
                  <a:spLocks/>
                </p:cNvSpPr>
                <p:nvPr/>
              </p:nvSpPr>
              <p:spPr bwMode="auto">
                <a:xfrm>
                  <a:off x="3333750" y="890588"/>
                  <a:ext cx="34925" cy="482600"/>
                </a:xfrm>
                <a:custGeom>
                  <a:avLst/>
                  <a:gdLst>
                    <a:gd name="T0" fmla="*/ 20 w 22"/>
                    <a:gd name="T1" fmla="*/ 304 h 304"/>
                    <a:gd name="T2" fmla="*/ 20 w 22"/>
                    <a:gd name="T3" fmla="*/ 304 h 304"/>
                    <a:gd name="T4" fmla="*/ 22 w 22"/>
                    <a:gd name="T5" fmla="*/ 304 h 304"/>
                    <a:gd name="T6" fmla="*/ 22 w 22"/>
                    <a:gd name="T7" fmla="*/ 304 h 304"/>
                    <a:gd name="T8" fmla="*/ 22 w 22"/>
                    <a:gd name="T9" fmla="*/ 286 h 304"/>
                    <a:gd name="T10" fmla="*/ 14 w 22"/>
                    <a:gd name="T11" fmla="*/ 54 h 304"/>
                    <a:gd name="T12" fmla="*/ 14 w 22"/>
                    <a:gd name="T13" fmla="*/ 54 h 304"/>
                    <a:gd name="T14" fmla="*/ 14 w 22"/>
                    <a:gd name="T15" fmla="*/ 26 h 304"/>
                    <a:gd name="T16" fmla="*/ 14 w 22"/>
                    <a:gd name="T17" fmla="*/ 26 h 304"/>
                    <a:gd name="T18" fmla="*/ 12 w 22"/>
                    <a:gd name="T19" fmla="*/ 16 h 304"/>
                    <a:gd name="T20" fmla="*/ 8 w 22"/>
                    <a:gd name="T21" fmla="*/ 6 h 304"/>
                    <a:gd name="T22" fmla="*/ 8 w 22"/>
                    <a:gd name="T23" fmla="*/ 6 h 304"/>
                    <a:gd name="T24" fmla="*/ 4 w 22"/>
                    <a:gd name="T25" fmla="*/ 0 h 304"/>
                    <a:gd name="T26" fmla="*/ 2 w 22"/>
                    <a:gd name="T27" fmla="*/ 0 h 304"/>
                    <a:gd name="T28" fmla="*/ 2 w 22"/>
                    <a:gd name="T29" fmla="*/ 2 h 304"/>
                    <a:gd name="T30" fmla="*/ 2 w 22"/>
                    <a:gd name="T31" fmla="*/ 2 h 304"/>
                    <a:gd name="T32" fmla="*/ 0 w 22"/>
                    <a:gd name="T33" fmla="*/ 10 h 304"/>
                    <a:gd name="T34" fmla="*/ 2 w 22"/>
                    <a:gd name="T35" fmla="*/ 18 h 304"/>
                    <a:gd name="T36" fmla="*/ 2 w 22"/>
                    <a:gd name="T37" fmla="*/ 18 h 304"/>
                    <a:gd name="T38" fmla="*/ 4 w 22"/>
                    <a:gd name="T39" fmla="*/ 40 h 304"/>
                    <a:gd name="T40" fmla="*/ 18 w 22"/>
                    <a:gd name="T41" fmla="*/ 286 h 304"/>
                    <a:gd name="T42" fmla="*/ 18 w 22"/>
                    <a:gd name="T43" fmla="*/ 286 h 304"/>
                    <a:gd name="T44" fmla="*/ 20 w 22"/>
                    <a:gd name="T45" fmla="*/ 304 h 304"/>
                    <a:gd name="T46" fmla="*/ 20 w 22"/>
                    <a:gd name="T47" fmla="*/ 304 h 30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</a:cxnLst>
                  <a:rect l="0" t="0" r="r" b="b"/>
                  <a:pathLst>
                    <a:path w="22" h="304">
                      <a:moveTo>
                        <a:pt x="20" y="304"/>
                      </a:moveTo>
                      <a:lnTo>
                        <a:pt x="20" y="304"/>
                      </a:lnTo>
                      <a:lnTo>
                        <a:pt x="22" y="304"/>
                      </a:lnTo>
                      <a:lnTo>
                        <a:pt x="22" y="304"/>
                      </a:lnTo>
                      <a:lnTo>
                        <a:pt x="22" y="286"/>
                      </a:lnTo>
                      <a:lnTo>
                        <a:pt x="14" y="54"/>
                      </a:lnTo>
                      <a:lnTo>
                        <a:pt x="14" y="54"/>
                      </a:lnTo>
                      <a:lnTo>
                        <a:pt x="14" y="26"/>
                      </a:lnTo>
                      <a:lnTo>
                        <a:pt x="14" y="26"/>
                      </a:lnTo>
                      <a:lnTo>
                        <a:pt x="12" y="16"/>
                      </a:lnTo>
                      <a:lnTo>
                        <a:pt x="8" y="6"/>
                      </a:lnTo>
                      <a:lnTo>
                        <a:pt x="8" y="6"/>
                      </a:lnTo>
                      <a:lnTo>
                        <a:pt x="4" y="0"/>
                      </a:lnTo>
                      <a:lnTo>
                        <a:pt x="2" y="0"/>
                      </a:lnTo>
                      <a:lnTo>
                        <a:pt x="2" y="2"/>
                      </a:lnTo>
                      <a:lnTo>
                        <a:pt x="2" y="2"/>
                      </a:lnTo>
                      <a:lnTo>
                        <a:pt x="0" y="10"/>
                      </a:lnTo>
                      <a:lnTo>
                        <a:pt x="2" y="18"/>
                      </a:lnTo>
                      <a:lnTo>
                        <a:pt x="2" y="18"/>
                      </a:lnTo>
                      <a:lnTo>
                        <a:pt x="4" y="40"/>
                      </a:lnTo>
                      <a:lnTo>
                        <a:pt x="18" y="286"/>
                      </a:lnTo>
                      <a:lnTo>
                        <a:pt x="18" y="286"/>
                      </a:lnTo>
                      <a:lnTo>
                        <a:pt x="20" y="304"/>
                      </a:lnTo>
                      <a:lnTo>
                        <a:pt x="20" y="30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205" name="Freeform 22"/>
                <p:cNvSpPr>
                  <a:spLocks/>
                </p:cNvSpPr>
                <p:nvPr/>
              </p:nvSpPr>
              <p:spPr bwMode="auto">
                <a:xfrm>
                  <a:off x="3362325" y="1382713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206" name="Freeform 23"/>
                <p:cNvSpPr>
                  <a:spLocks/>
                </p:cNvSpPr>
                <p:nvPr/>
              </p:nvSpPr>
              <p:spPr bwMode="auto">
                <a:xfrm>
                  <a:off x="3384550" y="1173163"/>
                  <a:ext cx="438150" cy="212725"/>
                </a:xfrm>
                <a:custGeom>
                  <a:avLst/>
                  <a:gdLst>
                    <a:gd name="T0" fmla="*/ 2 w 276"/>
                    <a:gd name="T1" fmla="*/ 134 h 134"/>
                    <a:gd name="T2" fmla="*/ 2 w 276"/>
                    <a:gd name="T3" fmla="*/ 134 h 134"/>
                    <a:gd name="T4" fmla="*/ 16 w 276"/>
                    <a:gd name="T5" fmla="*/ 128 h 134"/>
                    <a:gd name="T6" fmla="*/ 238 w 276"/>
                    <a:gd name="T7" fmla="*/ 20 h 134"/>
                    <a:gd name="T8" fmla="*/ 238 w 276"/>
                    <a:gd name="T9" fmla="*/ 20 h 134"/>
                    <a:gd name="T10" fmla="*/ 260 w 276"/>
                    <a:gd name="T11" fmla="*/ 12 h 134"/>
                    <a:gd name="T12" fmla="*/ 260 w 276"/>
                    <a:gd name="T13" fmla="*/ 12 h 134"/>
                    <a:gd name="T14" fmla="*/ 268 w 276"/>
                    <a:gd name="T15" fmla="*/ 10 h 134"/>
                    <a:gd name="T16" fmla="*/ 274 w 276"/>
                    <a:gd name="T17" fmla="*/ 6 h 134"/>
                    <a:gd name="T18" fmla="*/ 274 w 276"/>
                    <a:gd name="T19" fmla="*/ 6 h 134"/>
                    <a:gd name="T20" fmla="*/ 276 w 276"/>
                    <a:gd name="T21" fmla="*/ 2 h 134"/>
                    <a:gd name="T22" fmla="*/ 274 w 276"/>
                    <a:gd name="T23" fmla="*/ 2 h 134"/>
                    <a:gd name="T24" fmla="*/ 268 w 276"/>
                    <a:gd name="T25" fmla="*/ 0 h 134"/>
                    <a:gd name="T26" fmla="*/ 268 w 276"/>
                    <a:gd name="T27" fmla="*/ 0 h 134"/>
                    <a:gd name="T28" fmla="*/ 258 w 276"/>
                    <a:gd name="T29" fmla="*/ 2 h 134"/>
                    <a:gd name="T30" fmla="*/ 248 w 276"/>
                    <a:gd name="T31" fmla="*/ 6 h 134"/>
                    <a:gd name="T32" fmla="*/ 248 w 276"/>
                    <a:gd name="T33" fmla="*/ 6 h 134"/>
                    <a:gd name="T34" fmla="*/ 222 w 276"/>
                    <a:gd name="T35" fmla="*/ 18 h 134"/>
                    <a:gd name="T36" fmla="*/ 16 w 276"/>
                    <a:gd name="T37" fmla="*/ 124 h 134"/>
                    <a:gd name="T38" fmla="*/ 16 w 276"/>
                    <a:gd name="T39" fmla="*/ 124 h 134"/>
                    <a:gd name="T40" fmla="*/ 0 w 276"/>
                    <a:gd name="T41" fmla="*/ 132 h 134"/>
                    <a:gd name="T42" fmla="*/ 0 w 276"/>
                    <a:gd name="T43" fmla="*/ 132 h 134"/>
                    <a:gd name="T44" fmla="*/ 0 w 276"/>
                    <a:gd name="T45" fmla="*/ 134 h 134"/>
                    <a:gd name="T46" fmla="*/ 0 w 276"/>
                    <a:gd name="T47" fmla="*/ 134 h 134"/>
                    <a:gd name="T48" fmla="*/ 2 w 276"/>
                    <a:gd name="T49" fmla="*/ 134 h 134"/>
                    <a:gd name="T50" fmla="*/ 2 w 276"/>
                    <a:gd name="T51" fmla="*/ 134 h 13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</a:cxnLst>
                  <a:rect l="0" t="0" r="r" b="b"/>
                  <a:pathLst>
                    <a:path w="276" h="134">
                      <a:moveTo>
                        <a:pt x="2" y="134"/>
                      </a:moveTo>
                      <a:lnTo>
                        <a:pt x="2" y="134"/>
                      </a:lnTo>
                      <a:lnTo>
                        <a:pt x="16" y="128"/>
                      </a:lnTo>
                      <a:lnTo>
                        <a:pt x="238" y="20"/>
                      </a:lnTo>
                      <a:lnTo>
                        <a:pt x="238" y="20"/>
                      </a:lnTo>
                      <a:lnTo>
                        <a:pt x="260" y="12"/>
                      </a:lnTo>
                      <a:lnTo>
                        <a:pt x="260" y="12"/>
                      </a:lnTo>
                      <a:lnTo>
                        <a:pt x="268" y="10"/>
                      </a:lnTo>
                      <a:lnTo>
                        <a:pt x="274" y="6"/>
                      </a:lnTo>
                      <a:lnTo>
                        <a:pt x="274" y="6"/>
                      </a:lnTo>
                      <a:lnTo>
                        <a:pt x="276" y="2"/>
                      </a:lnTo>
                      <a:lnTo>
                        <a:pt x="274" y="2"/>
                      </a:lnTo>
                      <a:lnTo>
                        <a:pt x="268" y="0"/>
                      </a:lnTo>
                      <a:lnTo>
                        <a:pt x="268" y="0"/>
                      </a:lnTo>
                      <a:lnTo>
                        <a:pt x="258" y="2"/>
                      </a:lnTo>
                      <a:lnTo>
                        <a:pt x="248" y="6"/>
                      </a:lnTo>
                      <a:lnTo>
                        <a:pt x="248" y="6"/>
                      </a:lnTo>
                      <a:lnTo>
                        <a:pt x="222" y="18"/>
                      </a:lnTo>
                      <a:lnTo>
                        <a:pt x="16" y="124"/>
                      </a:lnTo>
                      <a:lnTo>
                        <a:pt x="16" y="124"/>
                      </a:lnTo>
                      <a:lnTo>
                        <a:pt x="0" y="132"/>
                      </a:lnTo>
                      <a:lnTo>
                        <a:pt x="0" y="132"/>
                      </a:lnTo>
                      <a:lnTo>
                        <a:pt x="0" y="134"/>
                      </a:lnTo>
                      <a:lnTo>
                        <a:pt x="0" y="134"/>
                      </a:lnTo>
                      <a:lnTo>
                        <a:pt x="2" y="134"/>
                      </a:lnTo>
                      <a:lnTo>
                        <a:pt x="2" y="13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207" name="Freeform 24"/>
                <p:cNvSpPr>
                  <a:spLocks noEditPoints="1"/>
                </p:cNvSpPr>
                <p:nvPr/>
              </p:nvSpPr>
              <p:spPr bwMode="auto">
                <a:xfrm>
                  <a:off x="2743200" y="306388"/>
                  <a:ext cx="1876425" cy="2406650"/>
                </a:xfrm>
                <a:custGeom>
                  <a:avLst/>
                  <a:gdLst>
                    <a:gd name="T0" fmla="*/ 1052 w 1182"/>
                    <a:gd name="T1" fmla="*/ 606 h 1516"/>
                    <a:gd name="T2" fmla="*/ 928 w 1182"/>
                    <a:gd name="T3" fmla="*/ 580 h 1516"/>
                    <a:gd name="T4" fmla="*/ 738 w 1182"/>
                    <a:gd name="T5" fmla="*/ 592 h 1516"/>
                    <a:gd name="T6" fmla="*/ 590 w 1182"/>
                    <a:gd name="T7" fmla="*/ 640 h 1516"/>
                    <a:gd name="T8" fmla="*/ 408 w 1182"/>
                    <a:gd name="T9" fmla="*/ 740 h 1516"/>
                    <a:gd name="T10" fmla="*/ 404 w 1182"/>
                    <a:gd name="T11" fmla="*/ 716 h 1516"/>
                    <a:gd name="T12" fmla="*/ 416 w 1182"/>
                    <a:gd name="T13" fmla="*/ 696 h 1516"/>
                    <a:gd name="T14" fmla="*/ 410 w 1182"/>
                    <a:gd name="T15" fmla="*/ 684 h 1516"/>
                    <a:gd name="T16" fmla="*/ 400 w 1182"/>
                    <a:gd name="T17" fmla="*/ 674 h 1516"/>
                    <a:gd name="T18" fmla="*/ 390 w 1182"/>
                    <a:gd name="T19" fmla="*/ 670 h 1516"/>
                    <a:gd name="T20" fmla="*/ 382 w 1182"/>
                    <a:gd name="T21" fmla="*/ 670 h 1516"/>
                    <a:gd name="T22" fmla="*/ 360 w 1182"/>
                    <a:gd name="T23" fmla="*/ 676 h 1516"/>
                    <a:gd name="T24" fmla="*/ 346 w 1182"/>
                    <a:gd name="T25" fmla="*/ 692 h 1516"/>
                    <a:gd name="T26" fmla="*/ 336 w 1182"/>
                    <a:gd name="T27" fmla="*/ 652 h 1516"/>
                    <a:gd name="T28" fmla="*/ 330 w 1182"/>
                    <a:gd name="T29" fmla="*/ 454 h 1516"/>
                    <a:gd name="T30" fmla="*/ 278 w 1182"/>
                    <a:gd name="T31" fmla="*/ 264 h 1516"/>
                    <a:gd name="T32" fmla="*/ 202 w 1182"/>
                    <a:gd name="T33" fmla="*/ 132 h 1516"/>
                    <a:gd name="T34" fmla="*/ 102 w 1182"/>
                    <a:gd name="T35" fmla="*/ 36 h 1516"/>
                    <a:gd name="T36" fmla="*/ 26 w 1182"/>
                    <a:gd name="T37" fmla="*/ 612 h 1516"/>
                    <a:gd name="T38" fmla="*/ 42 w 1182"/>
                    <a:gd name="T39" fmla="*/ 658 h 1516"/>
                    <a:gd name="T40" fmla="*/ 16 w 1182"/>
                    <a:gd name="T41" fmla="*/ 1072 h 1516"/>
                    <a:gd name="T42" fmla="*/ 172 w 1182"/>
                    <a:gd name="T43" fmla="*/ 898 h 1516"/>
                    <a:gd name="T44" fmla="*/ 208 w 1182"/>
                    <a:gd name="T45" fmla="*/ 874 h 1516"/>
                    <a:gd name="T46" fmla="*/ 226 w 1182"/>
                    <a:gd name="T47" fmla="*/ 896 h 1516"/>
                    <a:gd name="T48" fmla="*/ 158 w 1182"/>
                    <a:gd name="T49" fmla="*/ 998 h 1516"/>
                    <a:gd name="T50" fmla="*/ 122 w 1182"/>
                    <a:gd name="T51" fmla="*/ 1062 h 1516"/>
                    <a:gd name="T52" fmla="*/ 162 w 1182"/>
                    <a:gd name="T53" fmla="*/ 1118 h 1516"/>
                    <a:gd name="T54" fmla="*/ 220 w 1182"/>
                    <a:gd name="T55" fmla="*/ 1036 h 1516"/>
                    <a:gd name="T56" fmla="*/ 276 w 1182"/>
                    <a:gd name="T57" fmla="*/ 942 h 1516"/>
                    <a:gd name="T58" fmla="*/ 306 w 1182"/>
                    <a:gd name="T59" fmla="*/ 920 h 1516"/>
                    <a:gd name="T60" fmla="*/ 316 w 1182"/>
                    <a:gd name="T61" fmla="*/ 942 h 1516"/>
                    <a:gd name="T62" fmla="*/ 250 w 1182"/>
                    <a:gd name="T63" fmla="*/ 1148 h 1516"/>
                    <a:gd name="T64" fmla="*/ 224 w 1182"/>
                    <a:gd name="T65" fmla="*/ 1250 h 1516"/>
                    <a:gd name="T66" fmla="*/ 232 w 1182"/>
                    <a:gd name="T67" fmla="*/ 1342 h 1516"/>
                    <a:gd name="T68" fmla="*/ 242 w 1182"/>
                    <a:gd name="T69" fmla="*/ 1400 h 1516"/>
                    <a:gd name="T70" fmla="*/ 258 w 1182"/>
                    <a:gd name="T71" fmla="*/ 1432 h 1516"/>
                    <a:gd name="T72" fmla="*/ 310 w 1182"/>
                    <a:gd name="T73" fmla="*/ 1496 h 1516"/>
                    <a:gd name="T74" fmla="*/ 314 w 1182"/>
                    <a:gd name="T75" fmla="*/ 1458 h 1516"/>
                    <a:gd name="T76" fmla="*/ 300 w 1182"/>
                    <a:gd name="T77" fmla="*/ 1390 h 1516"/>
                    <a:gd name="T78" fmla="*/ 316 w 1182"/>
                    <a:gd name="T79" fmla="*/ 1298 h 1516"/>
                    <a:gd name="T80" fmla="*/ 350 w 1182"/>
                    <a:gd name="T81" fmla="*/ 1252 h 1516"/>
                    <a:gd name="T82" fmla="*/ 378 w 1182"/>
                    <a:gd name="T83" fmla="*/ 1242 h 1516"/>
                    <a:gd name="T84" fmla="*/ 426 w 1182"/>
                    <a:gd name="T85" fmla="*/ 1228 h 1516"/>
                    <a:gd name="T86" fmla="*/ 440 w 1182"/>
                    <a:gd name="T87" fmla="*/ 1210 h 1516"/>
                    <a:gd name="T88" fmla="*/ 480 w 1182"/>
                    <a:gd name="T89" fmla="*/ 1202 h 1516"/>
                    <a:gd name="T90" fmla="*/ 554 w 1182"/>
                    <a:gd name="T91" fmla="*/ 1172 h 1516"/>
                    <a:gd name="T92" fmla="*/ 620 w 1182"/>
                    <a:gd name="T93" fmla="*/ 1120 h 1516"/>
                    <a:gd name="T94" fmla="*/ 612 w 1182"/>
                    <a:gd name="T95" fmla="*/ 1058 h 1516"/>
                    <a:gd name="T96" fmla="*/ 558 w 1182"/>
                    <a:gd name="T97" fmla="*/ 938 h 1516"/>
                    <a:gd name="T98" fmla="*/ 688 w 1182"/>
                    <a:gd name="T99" fmla="*/ 1006 h 1516"/>
                    <a:gd name="T100" fmla="*/ 760 w 1182"/>
                    <a:gd name="T101" fmla="*/ 1020 h 1516"/>
                    <a:gd name="T102" fmla="*/ 818 w 1182"/>
                    <a:gd name="T103" fmla="*/ 992 h 1516"/>
                    <a:gd name="T104" fmla="*/ 852 w 1182"/>
                    <a:gd name="T105" fmla="*/ 966 h 1516"/>
                    <a:gd name="T106" fmla="*/ 890 w 1182"/>
                    <a:gd name="T107" fmla="*/ 942 h 1516"/>
                    <a:gd name="T108" fmla="*/ 898 w 1182"/>
                    <a:gd name="T109" fmla="*/ 922 h 1516"/>
                    <a:gd name="T110" fmla="*/ 932 w 1182"/>
                    <a:gd name="T111" fmla="*/ 904 h 1516"/>
                    <a:gd name="T112" fmla="*/ 936 w 1182"/>
                    <a:gd name="T113" fmla="*/ 892 h 1516"/>
                    <a:gd name="T114" fmla="*/ 984 w 1182"/>
                    <a:gd name="T115" fmla="*/ 858 h 1516"/>
                    <a:gd name="T116" fmla="*/ 1020 w 1182"/>
                    <a:gd name="T117" fmla="*/ 838 h 1516"/>
                    <a:gd name="T118" fmla="*/ 1064 w 1182"/>
                    <a:gd name="T119" fmla="*/ 826 h 1516"/>
                    <a:gd name="T120" fmla="*/ 1086 w 1182"/>
                    <a:gd name="T121" fmla="*/ 814 h 1516"/>
                    <a:gd name="T122" fmla="*/ 1168 w 1182"/>
                    <a:gd name="T123" fmla="*/ 760 h 1516"/>
                    <a:gd name="T124" fmla="*/ 390 w 1182"/>
                    <a:gd name="T125" fmla="*/ 678 h 151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  <a:cxn ang="0">
                      <a:pos x="T124" y="T125"/>
                    </a:cxn>
                  </a:cxnLst>
                  <a:rect l="0" t="0" r="r" b="b"/>
                  <a:pathLst>
                    <a:path w="1182" h="1516">
                      <a:moveTo>
                        <a:pt x="1136" y="650"/>
                      </a:moveTo>
                      <a:lnTo>
                        <a:pt x="1098" y="626"/>
                      </a:lnTo>
                      <a:lnTo>
                        <a:pt x="1098" y="626"/>
                      </a:lnTo>
                      <a:lnTo>
                        <a:pt x="1086" y="620"/>
                      </a:lnTo>
                      <a:lnTo>
                        <a:pt x="1052" y="606"/>
                      </a:lnTo>
                      <a:lnTo>
                        <a:pt x="1026" y="598"/>
                      </a:lnTo>
                      <a:lnTo>
                        <a:pt x="998" y="590"/>
                      </a:lnTo>
                      <a:lnTo>
                        <a:pt x="964" y="584"/>
                      </a:lnTo>
                      <a:lnTo>
                        <a:pt x="928" y="580"/>
                      </a:lnTo>
                      <a:lnTo>
                        <a:pt x="928" y="580"/>
                      </a:lnTo>
                      <a:lnTo>
                        <a:pt x="890" y="578"/>
                      </a:lnTo>
                      <a:lnTo>
                        <a:pt x="852" y="578"/>
                      </a:lnTo>
                      <a:lnTo>
                        <a:pt x="814" y="580"/>
                      </a:lnTo>
                      <a:lnTo>
                        <a:pt x="776" y="586"/>
                      </a:lnTo>
                      <a:lnTo>
                        <a:pt x="738" y="592"/>
                      </a:lnTo>
                      <a:lnTo>
                        <a:pt x="700" y="602"/>
                      </a:lnTo>
                      <a:lnTo>
                        <a:pt x="662" y="614"/>
                      </a:lnTo>
                      <a:lnTo>
                        <a:pt x="622" y="628"/>
                      </a:lnTo>
                      <a:lnTo>
                        <a:pt x="622" y="628"/>
                      </a:lnTo>
                      <a:lnTo>
                        <a:pt x="590" y="640"/>
                      </a:lnTo>
                      <a:lnTo>
                        <a:pt x="558" y="654"/>
                      </a:lnTo>
                      <a:lnTo>
                        <a:pt x="496" y="686"/>
                      </a:lnTo>
                      <a:lnTo>
                        <a:pt x="444" y="716"/>
                      </a:lnTo>
                      <a:lnTo>
                        <a:pt x="408" y="740"/>
                      </a:lnTo>
                      <a:lnTo>
                        <a:pt x="408" y="740"/>
                      </a:lnTo>
                      <a:lnTo>
                        <a:pt x="404" y="736"/>
                      </a:lnTo>
                      <a:lnTo>
                        <a:pt x="404" y="736"/>
                      </a:lnTo>
                      <a:lnTo>
                        <a:pt x="406" y="728"/>
                      </a:lnTo>
                      <a:lnTo>
                        <a:pt x="404" y="716"/>
                      </a:lnTo>
                      <a:lnTo>
                        <a:pt x="404" y="716"/>
                      </a:lnTo>
                      <a:lnTo>
                        <a:pt x="410" y="714"/>
                      </a:lnTo>
                      <a:lnTo>
                        <a:pt x="414" y="708"/>
                      </a:lnTo>
                      <a:lnTo>
                        <a:pt x="414" y="708"/>
                      </a:lnTo>
                      <a:lnTo>
                        <a:pt x="416" y="702"/>
                      </a:lnTo>
                      <a:lnTo>
                        <a:pt x="416" y="696"/>
                      </a:lnTo>
                      <a:lnTo>
                        <a:pt x="414" y="690"/>
                      </a:lnTo>
                      <a:lnTo>
                        <a:pt x="408" y="686"/>
                      </a:lnTo>
                      <a:lnTo>
                        <a:pt x="408" y="686"/>
                      </a:lnTo>
                      <a:lnTo>
                        <a:pt x="406" y="686"/>
                      </a:lnTo>
                      <a:lnTo>
                        <a:pt x="410" y="684"/>
                      </a:lnTo>
                      <a:lnTo>
                        <a:pt x="406" y="680"/>
                      </a:lnTo>
                      <a:lnTo>
                        <a:pt x="404" y="680"/>
                      </a:lnTo>
                      <a:lnTo>
                        <a:pt x="404" y="678"/>
                      </a:lnTo>
                      <a:lnTo>
                        <a:pt x="402" y="672"/>
                      </a:lnTo>
                      <a:lnTo>
                        <a:pt x="400" y="674"/>
                      </a:lnTo>
                      <a:lnTo>
                        <a:pt x="400" y="672"/>
                      </a:lnTo>
                      <a:lnTo>
                        <a:pt x="398" y="672"/>
                      </a:lnTo>
                      <a:lnTo>
                        <a:pt x="394" y="670"/>
                      </a:lnTo>
                      <a:lnTo>
                        <a:pt x="392" y="672"/>
                      </a:lnTo>
                      <a:lnTo>
                        <a:pt x="390" y="670"/>
                      </a:lnTo>
                      <a:lnTo>
                        <a:pt x="388" y="670"/>
                      </a:lnTo>
                      <a:lnTo>
                        <a:pt x="388" y="674"/>
                      </a:lnTo>
                      <a:lnTo>
                        <a:pt x="388" y="676"/>
                      </a:lnTo>
                      <a:lnTo>
                        <a:pt x="388" y="676"/>
                      </a:lnTo>
                      <a:lnTo>
                        <a:pt x="382" y="670"/>
                      </a:lnTo>
                      <a:lnTo>
                        <a:pt x="382" y="670"/>
                      </a:lnTo>
                      <a:lnTo>
                        <a:pt x="376" y="668"/>
                      </a:lnTo>
                      <a:lnTo>
                        <a:pt x="370" y="670"/>
                      </a:lnTo>
                      <a:lnTo>
                        <a:pt x="364" y="672"/>
                      </a:lnTo>
                      <a:lnTo>
                        <a:pt x="360" y="676"/>
                      </a:lnTo>
                      <a:lnTo>
                        <a:pt x="360" y="676"/>
                      </a:lnTo>
                      <a:lnTo>
                        <a:pt x="358" y="682"/>
                      </a:lnTo>
                      <a:lnTo>
                        <a:pt x="358" y="686"/>
                      </a:lnTo>
                      <a:lnTo>
                        <a:pt x="358" y="686"/>
                      </a:lnTo>
                      <a:lnTo>
                        <a:pt x="346" y="692"/>
                      </a:lnTo>
                      <a:lnTo>
                        <a:pt x="338" y="698"/>
                      </a:lnTo>
                      <a:lnTo>
                        <a:pt x="338" y="698"/>
                      </a:lnTo>
                      <a:lnTo>
                        <a:pt x="334" y="696"/>
                      </a:lnTo>
                      <a:lnTo>
                        <a:pt x="334" y="696"/>
                      </a:lnTo>
                      <a:lnTo>
                        <a:pt x="336" y="652"/>
                      </a:lnTo>
                      <a:lnTo>
                        <a:pt x="338" y="592"/>
                      </a:lnTo>
                      <a:lnTo>
                        <a:pt x="336" y="524"/>
                      </a:lnTo>
                      <a:lnTo>
                        <a:pt x="334" y="488"/>
                      </a:lnTo>
                      <a:lnTo>
                        <a:pt x="330" y="454"/>
                      </a:lnTo>
                      <a:lnTo>
                        <a:pt x="330" y="454"/>
                      </a:lnTo>
                      <a:lnTo>
                        <a:pt x="322" y="412"/>
                      </a:lnTo>
                      <a:lnTo>
                        <a:pt x="314" y="372"/>
                      </a:lnTo>
                      <a:lnTo>
                        <a:pt x="304" y="334"/>
                      </a:lnTo>
                      <a:lnTo>
                        <a:pt x="292" y="298"/>
                      </a:lnTo>
                      <a:lnTo>
                        <a:pt x="278" y="264"/>
                      </a:lnTo>
                      <a:lnTo>
                        <a:pt x="262" y="230"/>
                      </a:lnTo>
                      <a:lnTo>
                        <a:pt x="244" y="196"/>
                      </a:lnTo>
                      <a:lnTo>
                        <a:pt x="224" y="164"/>
                      </a:lnTo>
                      <a:lnTo>
                        <a:pt x="224" y="164"/>
                      </a:lnTo>
                      <a:lnTo>
                        <a:pt x="202" y="132"/>
                      </a:lnTo>
                      <a:lnTo>
                        <a:pt x="182" y="106"/>
                      </a:lnTo>
                      <a:lnTo>
                        <a:pt x="160" y="84"/>
                      </a:lnTo>
                      <a:lnTo>
                        <a:pt x="142" y="68"/>
                      </a:lnTo>
                      <a:lnTo>
                        <a:pt x="114" y="44"/>
                      </a:lnTo>
                      <a:lnTo>
                        <a:pt x="102" y="36"/>
                      </a:lnTo>
                      <a:lnTo>
                        <a:pt x="62" y="14"/>
                      </a:lnTo>
                      <a:lnTo>
                        <a:pt x="20" y="0"/>
                      </a:lnTo>
                      <a:lnTo>
                        <a:pt x="0" y="2"/>
                      </a:lnTo>
                      <a:lnTo>
                        <a:pt x="0" y="598"/>
                      </a:lnTo>
                      <a:lnTo>
                        <a:pt x="26" y="612"/>
                      </a:lnTo>
                      <a:lnTo>
                        <a:pt x="64" y="640"/>
                      </a:lnTo>
                      <a:lnTo>
                        <a:pt x="88" y="658"/>
                      </a:lnTo>
                      <a:lnTo>
                        <a:pt x="88" y="660"/>
                      </a:lnTo>
                      <a:lnTo>
                        <a:pt x="88" y="660"/>
                      </a:lnTo>
                      <a:lnTo>
                        <a:pt x="42" y="658"/>
                      </a:lnTo>
                      <a:lnTo>
                        <a:pt x="20" y="660"/>
                      </a:lnTo>
                      <a:lnTo>
                        <a:pt x="0" y="662"/>
                      </a:lnTo>
                      <a:lnTo>
                        <a:pt x="0" y="1086"/>
                      </a:lnTo>
                      <a:lnTo>
                        <a:pt x="0" y="1086"/>
                      </a:lnTo>
                      <a:lnTo>
                        <a:pt x="16" y="1072"/>
                      </a:lnTo>
                      <a:lnTo>
                        <a:pt x="16" y="1072"/>
                      </a:lnTo>
                      <a:lnTo>
                        <a:pt x="52" y="1030"/>
                      </a:lnTo>
                      <a:lnTo>
                        <a:pt x="112" y="962"/>
                      </a:lnTo>
                      <a:lnTo>
                        <a:pt x="144" y="926"/>
                      </a:lnTo>
                      <a:lnTo>
                        <a:pt x="172" y="898"/>
                      </a:lnTo>
                      <a:lnTo>
                        <a:pt x="192" y="878"/>
                      </a:lnTo>
                      <a:lnTo>
                        <a:pt x="200" y="874"/>
                      </a:lnTo>
                      <a:lnTo>
                        <a:pt x="204" y="872"/>
                      </a:lnTo>
                      <a:lnTo>
                        <a:pt x="204" y="872"/>
                      </a:lnTo>
                      <a:lnTo>
                        <a:pt x="208" y="874"/>
                      </a:lnTo>
                      <a:lnTo>
                        <a:pt x="212" y="874"/>
                      </a:lnTo>
                      <a:lnTo>
                        <a:pt x="224" y="872"/>
                      </a:lnTo>
                      <a:lnTo>
                        <a:pt x="238" y="866"/>
                      </a:lnTo>
                      <a:lnTo>
                        <a:pt x="252" y="860"/>
                      </a:lnTo>
                      <a:lnTo>
                        <a:pt x="226" y="896"/>
                      </a:lnTo>
                      <a:lnTo>
                        <a:pt x="218" y="910"/>
                      </a:lnTo>
                      <a:lnTo>
                        <a:pt x="202" y="924"/>
                      </a:lnTo>
                      <a:lnTo>
                        <a:pt x="186" y="950"/>
                      </a:lnTo>
                      <a:lnTo>
                        <a:pt x="182" y="958"/>
                      </a:lnTo>
                      <a:lnTo>
                        <a:pt x="158" y="998"/>
                      </a:lnTo>
                      <a:lnTo>
                        <a:pt x="162" y="1004"/>
                      </a:lnTo>
                      <a:lnTo>
                        <a:pt x="160" y="1010"/>
                      </a:lnTo>
                      <a:lnTo>
                        <a:pt x="150" y="1012"/>
                      </a:lnTo>
                      <a:lnTo>
                        <a:pt x="140" y="1032"/>
                      </a:lnTo>
                      <a:lnTo>
                        <a:pt x="122" y="1062"/>
                      </a:lnTo>
                      <a:lnTo>
                        <a:pt x="120" y="1094"/>
                      </a:lnTo>
                      <a:lnTo>
                        <a:pt x="128" y="1120"/>
                      </a:lnTo>
                      <a:lnTo>
                        <a:pt x="142" y="1104"/>
                      </a:lnTo>
                      <a:lnTo>
                        <a:pt x="134" y="1124"/>
                      </a:lnTo>
                      <a:lnTo>
                        <a:pt x="162" y="1118"/>
                      </a:lnTo>
                      <a:lnTo>
                        <a:pt x="188" y="1100"/>
                      </a:lnTo>
                      <a:lnTo>
                        <a:pt x="206" y="1070"/>
                      </a:lnTo>
                      <a:lnTo>
                        <a:pt x="218" y="1052"/>
                      </a:lnTo>
                      <a:lnTo>
                        <a:pt x="216" y="1042"/>
                      </a:lnTo>
                      <a:lnTo>
                        <a:pt x="220" y="1036"/>
                      </a:lnTo>
                      <a:lnTo>
                        <a:pt x="228" y="1038"/>
                      </a:lnTo>
                      <a:lnTo>
                        <a:pt x="250" y="998"/>
                      </a:lnTo>
                      <a:lnTo>
                        <a:pt x="254" y="992"/>
                      </a:lnTo>
                      <a:lnTo>
                        <a:pt x="272" y="964"/>
                      </a:lnTo>
                      <a:lnTo>
                        <a:pt x="276" y="942"/>
                      </a:lnTo>
                      <a:lnTo>
                        <a:pt x="284" y="930"/>
                      </a:lnTo>
                      <a:lnTo>
                        <a:pt x="302" y="890"/>
                      </a:lnTo>
                      <a:lnTo>
                        <a:pt x="302" y="890"/>
                      </a:lnTo>
                      <a:lnTo>
                        <a:pt x="304" y="906"/>
                      </a:lnTo>
                      <a:lnTo>
                        <a:pt x="306" y="920"/>
                      </a:lnTo>
                      <a:lnTo>
                        <a:pt x="310" y="932"/>
                      </a:lnTo>
                      <a:lnTo>
                        <a:pt x="312" y="936"/>
                      </a:lnTo>
                      <a:lnTo>
                        <a:pt x="314" y="938"/>
                      </a:lnTo>
                      <a:lnTo>
                        <a:pt x="314" y="938"/>
                      </a:lnTo>
                      <a:lnTo>
                        <a:pt x="316" y="942"/>
                      </a:lnTo>
                      <a:lnTo>
                        <a:pt x="316" y="952"/>
                      </a:lnTo>
                      <a:lnTo>
                        <a:pt x="308" y="980"/>
                      </a:lnTo>
                      <a:lnTo>
                        <a:pt x="296" y="1018"/>
                      </a:lnTo>
                      <a:lnTo>
                        <a:pt x="282" y="1062"/>
                      </a:lnTo>
                      <a:lnTo>
                        <a:pt x="250" y="1148"/>
                      </a:lnTo>
                      <a:lnTo>
                        <a:pt x="230" y="1198"/>
                      </a:lnTo>
                      <a:lnTo>
                        <a:pt x="230" y="1198"/>
                      </a:lnTo>
                      <a:lnTo>
                        <a:pt x="228" y="1208"/>
                      </a:lnTo>
                      <a:lnTo>
                        <a:pt x="226" y="1220"/>
                      </a:lnTo>
                      <a:lnTo>
                        <a:pt x="224" y="1250"/>
                      </a:lnTo>
                      <a:lnTo>
                        <a:pt x="224" y="1278"/>
                      </a:lnTo>
                      <a:lnTo>
                        <a:pt x="224" y="1304"/>
                      </a:lnTo>
                      <a:lnTo>
                        <a:pt x="224" y="1304"/>
                      </a:lnTo>
                      <a:lnTo>
                        <a:pt x="228" y="1324"/>
                      </a:lnTo>
                      <a:lnTo>
                        <a:pt x="232" y="1342"/>
                      </a:lnTo>
                      <a:lnTo>
                        <a:pt x="236" y="1362"/>
                      </a:lnTo>
                      <a:lnTo>
                        <a:pt x="236" y="1362"/>
                      </a:lnTo>
                      <a:lnTo>
                        <a:pt x="238" y="1380"/>
                      </a:lnTo>
                      <a:lnTo>
                        <a:pt x="240" y="1394"/>
                      </a:lnTo>
                      <a:lnTo>
                        <a:pt x="242" y="1400"/>
                      </a:lnTo>
                      <a:lnTo>
                        <a:pt x="246" y="1404"/>
                      </a:lnTo>
                      <a:lnTo>
                        <a:pt x="246" y="1404"/>
                      </a:lnTo>
                      <a:lnTo>
                        <a:pt x="252" y="1412"/>
                      </a:lnTo>
                      <a:lnTo>
                        <a:pt x="254" y="1420"/>
                      </a:lnTo>
                      <a:lnTo>
                        <a:pt x="258" y="1432"/>
                      </a:lnTo>
                      <a:lnTo>
                        <a:pt x="244" y="1448"/>
                      </a:lnTo>
                      <a:lnTo>
                        <a:pt x="258" y="1516"/>
                      </a:lnTo>
                      <a:lnTo>
                        <a:pt x="304" y="1516"/>
                      </a:lnTo>
                      <a:lnTo>
                        <a:pt x="304" y="1516"/>
                      </a:lnTo>
                      <a:lnTo>
                        <a:pt x="310" y="1496"/>
                      </a:lnTo>
                      <a:lnTo>
                        <a:pt x="310" y="1496"/>
                      </a:lnTo>
                      <a:lnTo>
                        <a:pt x="314" y="1482"/>
                      </a:lnTo>
                      <a:lnTo>
                        <a:pt x="314" y="1470"/>
                      </a:lnTo>
                      <a:lnTo>
                        <a:pt x="314" y="1458"/>
                      </a:lnTo>
                      <a:lnTo>
                        <a:pt x="314" y="1458"/>
                      </a:lnTo>
                      <a:lnTo>
                        <a:pt x="314" y="1452"/>
                      </a:lnTo>
                      <a:lnTo>
                        <a:pt x="312" y="1440"/>
                      </a:lnTo>
                      <a:lnTo>
                        <a:pt x="310" y="1418"/>
                      </a:lnTo>
                      <a:lnTo>
                        <a:pt x="300" y="1390"/>
                      </a:lnTo>
                      <a:lnTo>
                        <a:pt x="300" y="1390"/>
                      </a:lnTo>
                      <a:lnTo>
                        <a:pt x="298" y="1372"/>
                      </a:lnTo>
                      <a:lnTo>
                        <a:pt x="298" y="1356"/>
                      </a:lnTo>
                      <a:lnTo>
                        <a:pt x="300" y="1338"/>
                      </a:lnTo>
                      <a:lnTo>
                        <a:pt x="306" y="1322"/>
                      </a:lnTo>
                      <a:lnTo>
                        <a:pt x="316" y="1298"/>
                      </a:lnTo>
                      <a:lnTo>
                        <a:pt x="320" y="1290"/>
                      </a:lnTo>
                      <a:lnTo>
                        <a:pt x="320" y="1290"/>
                      </a:lnTo>
                      <a:lnTo>
                        <a:pt x="326" y="1280"/>
                      </a:lnTo>
                      <a:lnTo>
                        <a:pt x="342" y="1262"/>
                      </a:lnTo>
                      <a:lnTo>
                        <a:pt x="350" y="1252"/>
                      </a:lnTo>
                      <a:lnTo>
                        <a:pt x="360" y="1246"/>
                      </a:lnTo>
                      <a:lnTo>
                        <a:pt x="368" y="1242"/>
                      </a:lnTo>
                      <a:lnTo>
                        <a:pt x="374" y="1240"/>
                      </a:lnTo>
                      <a:lnTo>
                        <a:pt x="378" y="1242"/>
                      </a:lnTo>
                      <a:lnTo>
                        <a:pt x="378" y="1242"/>
                      </a:lnTo>
                      <a:lnTo>
                        <a:pt x="386" y="1244"/>
                      </a:lnTo>
                      <a:lnTo>
                        <a:pt x="394" y="1242"/>
                      </a:lnTo>
                      <a:lnTo>
                        <a:pt x="404" y="1240"/>
                      </a:lnTo>
                      <a:lnTo>
                        <a:pt x="412" y="1236"/>
                      </a:lnTo>
                      <a:lnTo>
                        <a:pt x="426" y="1228"/>
                      </a:lnTo>
                      <a:lnTo>
                        <a:pt x="430" y="1224"/>
                      </a:lnTo>
                      <a:lnTo>
                        <a:pt x="430" y="1224"/>
                      </a:lnTo>
                      <a:lnTo>
                        <a:pt x="432" y="1220"/>
                      </a:lnTo>
                      <a:lnTo>
                        <a:pt x="436" y="1216"/>
                      </a:lnTo>
                      <a:lnTo>
                        <a:pt x="440" y="1210"/>
                      </a:lnTo>
                      <a:lnTo>
                        <a:pt x="446" y="1206"/>
                      </a:lnTo>
                      <a:lnTo>
                        <a:pt x="454" y="1204"/>
                      </a:lnTo>
                      <a:lnTo>
                        <a:pt x="466" y="1202"/>
                      </a:lnTo>
                      <a:lnTo>
                        <a:pt x="480" y="1202"/>
                      </a:lnTo>
                      <a:lnTo>
                        <a:pt x="480" y="1202"/>
                      </a:lnTo>
                      <a:lnTo>
                        <a:pt x="488" y="1204"/>
                      </a:lnTo>
                      <a:lnTo>
                        <a:pt x="496" y="1202"/>
                      </a:lnTo>
                      <a:lnTo>
                        <a:pt x="514" y="1196"/>
                      </a:lnTo>
                      <a:lnTo>
                        <a:pt x="534" y="1186"/>
                      </a:lnTo>
                      <a:lnTo>
                        <a:pt x="554" y="1172"/>
                      </a:lnTo>
                      <a:lnTo>
                        <a:pt x="586" y="1148"/>
                      </a:lnTo>
                      <a:lnTo>
                        <a:pt x="598" y="1136"/>
                      </a:lnTo>
                      <a:lnTo>
                        <a:pt x="616" y="1120"/>
                      </a:lnTo>
                      <a:lnTo>
                        <a:pt x="616" y="1120"/>
                      </a:lnTo>
                      <a:lnTo>
                        <a:pt x="620" y="1120"/>
                      </a:lnTo>
                      <a:lnTo>
                        <a:pt x="622" y="1120"/>
                      </a:lnTo>
                      <a:lnTo>
                        <a:pt x="624" y="1116"/>
                      </a:lnTo>
                      <a:lnTo>
                        <a:pt x="624" y="1104"/>
                      </a:lnTo>
                      <a:lnTo>
                        <a:pt x="620" y="1086"/>
                      </a:lnTo>
                      <a:lnTo>
                        <a:pt x="612" y="1058"/>
                      </a:lnTo>
                      <a:lnTo>
                        <a:pt x="598" y="1018"/>
                      </a:lnTo>
                      <a:lnTo>
                        <a:pt x="598" y="1018"/>
                      </a:lnTo>
                      <a:lnTo>
                        <a:pt x="590" y="998"/>
                      </a:lnTo>
                      <a:lnTo>
                        <a:pt x="580" y="978"/>
                      </a:lnTo>
                      <a:lnTo>
                        <a:pt x="558" y="938"/>
                      </a:lnTo>
                      <a:lnTo>
                        <a:pt x="558" y="938"/>
                      </a:lnTo>
                      <a:lnTo>
                        <a:pt x="586" y="948"/>
                      </a:lnTo>
                      <a:lnTo>
                        <a:pt x="628" y="970"/>
                      </a:lnTo>
                      <a:lnTo>
                        <a:pt x="658" y="986"/>
                      </a:lnTo>
                      <a:lnTo>
                        <a:pt x="688" y="1006"/>
                      </a:lnTo>
                      <a:lnTo>
                        <a:pt x="722" y="1020"/>
                      </a:lnTo>
                      <a:lnTo>
                        <a:pt x="722" y="1020"/>
                      </a:lnTo>
                      <a:lnTo>
                        <a:pt x="738" y="1022"/>
                      </a:lnTo>
                      <a:lnTo>
                        <a:pt x="750" y="1022"/>
                      </a:lnTo>
                      <a:lnTo>
                        <a:pt x="760" y="1020"/>
                      </a:lnTo>
                      <a:lnTo>
                        <a:pt x="760" y="1020"/>
                      </a:lnTo>
                      <a:lnTo>
                        <a:pt x="776" y="1012"/>
                      </a:lnTo>
                      <a:lnTo>
                        <a:pt x="802" y="1000"/>
                      </a:lnTo>
                      <a:lnTo>
                        <a:pt x="802" y="1000"/>
                      </a:lnTo>
                      <a:lnTo>
                        <a:pt x="818" y="992"/>
                      </a:lnTo>
                      <a:lnTo>
                        <a:pt x="830" y="986"/>
                      </a:lnTo>
                      <a:lnTo>
                        <a:pt x="836" y="980"/>
                      </a:lnTo>
                      <a:lnTo>
                        <a:pt x="836" y="980"/>
                      </a:lnTo>
                      <a:lnTo>
                        <a:pt x="846" y="972"/>
                      </a:lnTo>
                      <a:lnTo>
                        <a:pt x="852" y="966"/>
                      </a:lnTo>
                      <a:lnTo>
                        <a:pt x="858" y="962"/>
                      </a:lnTo>
                      <a:lnTo>
                        <a:pt x="858" y="962"/>
                      </a:lnTo>
                      <a:lnTo>
                        <a:pt x="868" y="960"/>
                      </a:lnTo>
                      <a:lnTo>
                        <a:pt x="880" y="952"/>
                      </a:lnTo>
                      <a:lnTo>
                        <a:pt x="890" y="942"/>
                      </a:lnTo>
                      <a:lnTo>
                        <a:pt x="894" y="936"/>
                      </a:lnTo>
                      <a:lnTo>
                        <a:pt x="894" y="930"/>
                      </a:lnTo>
                      <a:lnTo>
                        <a:pt x="894" y="930"/>
                      </a:lnTo>
                      <a:lnTo>
                        <a:pt x="896" y="926"/>
                      </a:lnTo>
                      <a:lnTo>
                        <a:pt x="898" y="922"/>
                      </a:lnTo>
                      <a:lnTo>
                        <a:pt x="904" y="916"/>
                      </a:lnTo>
                      <a:lnTo>
                        <a:pt x="914" y="910"/>
                      </a:lnTo>
                      <a:lnTo>
                        <a:pt x="914" y="910"/>
                      </a:lnTo>
                      <a:lnTo>
                        <a:pt x="924" y="908"/>
                      </a:lnTo>
                      <a:lnTo>
                        <a:pt x="932" y="904"/>
                      </a:lnTo>
                      <a:lnTo>
                        <a:pt x="934" y="902"/>
                      </a:lnTo>
                      <a:lnTo>
                        <a:pt x="934" y="900"/>
                      </a:lnTo>
                      <a:lnTo>
                        <a:pt x="934" y="900"/>
                      </a:lnTo>
                      <a:lnTo>
                        <a:pt x="934" y="896"/>
                      </a:lnTo>
                      <a:lnTo>
                        <a:pt x="936" y="892"/>
                      </a:lnTo>
                      <a:lnTo>
                        <a:pt x="944" y="882"/>
                      </a:lnTo>
                      <a:lnTo>
                        <a:pt x="956" y="868"/>
                      </a:lnTo>
                      <a:lnTo>
                        <a:pt x="956" y="868"/>
                      </a:lnTo>
                      <a:lnTo>
                        <a:pt x="972" y="862"/>
                      </a:lnTo>
                      <a:lnTo>
                        <a:pt x="984" y="858"/>
                      </a:lnTo>
                      <a:lnTo>
                        <a:pt x="990" y="854"/>
                      </a:lnTo>
                      <a:lnTo>
                        <a:pt x="990" y="854"/>
                      </a:lnTo>
                      <a:lnTo>
                        <a:pt x="996" y="848"/>
                      </a:lnTo>
                      <a:lnTo>
                        <a:pt x="1006" y="842"/>
                      </a:lnTo>
                      <a:lnTo>
                        <a:pt x="1020" y="838"/>
                      </a:lnTo>
                      <a:lnTo>
                        <a:pt x="1032" y="836"/>
                      </a:lnTo>
                      <a:lnTo>
                        <a:pt x="1032" y="836"/>
                      </a:lnTo>
                      <a:lnTo>
                        <a:pt x="1044" y="836"/>
                      </a:lnTo>
                      <a:lnTo>
                        <a:pt x="1054" y="832"/>
                      </a:lnTo>
                      <a:lnTo>
                        <a:pt x="1064" y="826"/>
                      </a:lnTo>
                      <a:lnTo>
                        <a:pt x="1064" y="826"/>
                      </a:lnTo>
                      <a:lnTo>
                        <a:pt x="1072" y="820"/>
                      </a:lnTo>
                      <a:lnTo>
                        <a:pt x="1080" y="816"/>
                      </a:lnTo>
                      <a:lnTo>
                        <a:pt x="1086" y="814"/>
                      </a:lnTo>
                      <a:lnTo>
                        <a:pt x="1086" y="814"/>
                      </a:lnTo>
                      <a:lnTo>
                        <a:pt x="1096" y="812"/>
                      </a:lnTo>
                      <a:lnTo>
                        <a:pt x="1106" y="808"/>
                      </a:lnTo>
                      <a:lnTo>
                        <a:pt x="1118" y="802"/>
                      </a:lnTo>
                      <a:lnTo>
                        <a:pt x="1148" y="782"/>
                      </a:lnTo>
                      <a:lnTo>
                        <a:pt x="1168" y="760"/>
                      </a:lnTo>
                      <a:lnTo>
                        <a:pt x="1180" y="738"/>
                      </a:lnTo>
                      <a:lnTo>
                        <a:pt x="1182" y="712"/>
                      </a:lnTo>
                      <a:lnTo>
                        <a:pt x="1168" y="680"/>
                      </a:lnTo>
                      <a:lnTo>
                        <a:pt x="1136" y="650"/>
                      </a:lnTo>
                      <a:close/>
                      <a:moveTo>
                        <a:pt x="390" y="678"/>
                      </a:moveTo>
                      <a:lnTo>
                        <a:pt x="390" y="680"/>
                      </a:lnTo>
                      <a:lnTo>
                        <a:pt x="390" y="678"/>
                      </a:lnTo>
                      <a:lnTo>
                        <a:pt x="390" y="678"/>
                      </a:lnTo>
                      <a:lnTo>
                        <a:pt x="390" y="678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6000"/>
                  </a:schemeClr>
                </a:solidFill>
                <a:ln w="9525">
                  <a:solidFill>
                    <a:schemeClr val="tx2">
                      <a:lumMod val="60000"/>
                      <a:lumOff val="40000"/>
                      <a:alpha val="9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 dirty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84" name="Group 92"/>
              <p:cNvGrpSpPr>
                <a:grpSpLocks noChangeAspect="1"/>
              </p:cNvGrpSpPr>
              <p:nvPr/>
            </p:nvGrpSpPr>
            <p:grpSpPr>
              <a:xfrm>
                <a:off x="4" y="2846361"/>
                <a:ext cx="930494" cy="1301751"/>
                <a:chOff x="5073650" y="2381609"/>
                <a:chExt cx="1257300" cy="175895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  <a:effectLst/>
            </p:grpSpPr>
            <p:sp>
              <p:nvSpPr>
                <p:cNvPr id="200" name="Freeform 49"/>
                <p:cNvSpPr>
                  <a:spLocks/>
                </p:cNvSpPr>
                <p:nvPr/>
              </p:nvSpPr>
              <p:spPr bwMode="auto">
                <a:xfrm>
                  <a:off x="5073650" y="3192463"/>
                  <a:ext cx="114300" cy="177800"/>
                </a:xfrm>
                <a:custGeom>
                  <a:avLst/>
                  <a:gdLst>
                    <a:gd name="T0" fmla="*/ 70 w 72"/>
                    <a:gd name="T1" fmla="*/ 112 h 112"/>
                    <a:gd name="T2" fmla="*/ 70 w 72"/>
                    <a:gd name="T3" fmla="*/ 112 h 112"/>
                    <a:gd name="T4" fmla="*/ 72 w 72"/>
                    <a:gd name="T5" fmla="*/ 110 h 112"/>
                    <a:gd name="T6" fmla="*/ 72 w 72"/>
                    <a:gd name="T7" fmla="*/ 110 h 112"/>
                    <a:gd name="T8" fmla="*/ 64 w 72"/>
                    <a:gd name="T9" fmla="*/ 96 h 112"/>
                    <a:gd name="T10" fmla="*/ 8 w 72"/>
                    <a:gd name="T11" fmla="*/ 10 h 112"/>
                    <a:gd name="T12" fmla="*/ 8 w 72"/>
                    <a:gd name="T13" fmla="*/ 10 h 112"/>
                    <a:gd name="T14" fmla="*/ 2 w 72"/>
                    <a:gd name="T15" fmla="*/ 2 h 112"/>
                    <a:gd name="T16" fmla="*/ 0 w 72"/>
                    <a:gd name="T17" fmla="*/ 0 h 112"/>
                    <a:gd name="T18" fmla="*/ 0 w 72"/>
                    <a:gd name="T19" fmla="*/ 2 h 112"/>
                    <a:gd name="T20" fmla="*/ 0 w 72"/>
                    <a:gd name="T21" fmla="*/ 2 h 112"/>
                    <a:gd name="T22" fmla="*/ 2 w 72"/>
                    <a:gd name="T23" fmla="*/ 10 h 112"/>
                    <a:gd name="T24" fmla="*/ 8 w 72"/>
                    <a:gd name="T25" fmla="*/ 22 h 112"/>
                    <a:gd name="T26" fmla="*/ 60 w 72"/>
                    <a:gd name="T27" fmla="*/ 98 h 112"/>
                    <a:gd name="T28" fmla="*/ 60 w 72"/>
                    <a:gd name="T29" fmla="*/ 98 h 112"/>
                    <a:gd name="T30" fmla="*/ 66 w 72"/>
                    <a:gd name="T31" fmla="*/ 108 h 112"/>
                    <a:gd name="T32" fmla="*/ 70 w 72"/>
                    <a:gd name="T33" fmla="*/ 112 h 112"/>
                    <a:gd name="T34" fmla="*/ 70 w 72"/>
                    <a:gd name="T35" fmla="*/ 112 h 1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72" h="112">
                      <a:moveTo>
                        <a:pt x="70" y="112"/>
                      </a:moveTo>
                      <a:lnTo>
                        <a:pt x="70" y="112"/>
                      </a:lnTo>
                      <a:lnTo>
                        <a:pt x="72" y="110"/>
                      </a:lnTo>
                      <a:lnTo>
                        <a:pt x="72" y="110"/>
                      </a:lnTo>
                      <a:lnTo>
                        <a:pt x="64" y="96"/>
                      </a:lnTo>
                      <a:lnTo>
                        <a:pt x="8" y="10"/>
                      </a:lnTo>
                      <a:lnTo>
                        <a:pt x="8" y="10"/>
                      </a:lnTo>
                      <a:lnTo>
                        <a:pt x="2" y="2"/>
                      </a:ln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2" y="10"/>
                      </a:lnTo>
                      <a:lnTo>
                        <a:pt x="8" y="22"/>
                      </a:lnTo>
                      <a:lnTo>
                        <a:pt x="60" y="98"/>
                      </a:lnTo>
                      <a:lnTo>
                        <a:pt x="60" y="98"/>
                      </a:lnTo>
                      <a:lnTo>
                        <a:pt x="66" y="108"/>
                      </a:lnTo>
                      <a:lnTo>
                        <a:pt x="70" y="112"/>
                      </a:lnTo>
                      <a:lnTo>
                        <a:pt x="70" y="11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201" name="Freeform 50"/>
                <p:cNvSpPr>
                  <a:spLocks/>
                </p:cNvSpPr>
                <p:nvPr/>
              </p:nvSpPr>
              <p:spPr bwMode="auto">
                <a:xfrm>
                  <a:off x="5191125" y="3379788"/>
                  <a:ext cx="0" cy="3175"/>
                </a:xfrm>
                <a:custGeom>
                  <a:avLst/>
                  <a:gdLst>
                    <a:gd name="T0" fmla="*/ 0 h 2"/>
                    <a:gd name="T1" fmla="*/ 0 h 2"/>
                    <a:gd name="T2" fmla="*/ 2 h 2"/>
                    <a:gd name="T3" fmla="*/ 2 h 2"/>
                    <a:gd name="T4" fmla="*/ 0 h 2"/>
                    <a:gd name="T5" fmla="*/ 0 h 2"/>
                    <a:gd name="T6" fmla="*/ 0 h 2"/>
                    <a:gd name="T7" fmla="*/ 0 h 2"/>
                    <a:gd name="T8" fmla="*/ 0 h 2"/>
                    <a:gd name="T9" fmla="*/ 0 h 2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  <a:cxn ang="0">
                      <a:pos x="0" y="T3"/>
                    </a:cxn>
                    <a:cxn ang="0">
                      <a:pos x="0" y="T4"/>
                    </a:cxn>
                    <a:cxn ang="0">
                      <a:pos x="0" y="T5"/>
                    </a:cxn>
                    <a:cxn ang="0">
                      <a:pos x="0" y="T6"/>
                    </a:cxn>
                    <a:cxn ang="0">
                      <a:pos x="0" y="T7"/>
                    </a:cxn>
                    <a:cxn ang="0">
                      <a:pos x="0" y="T8"/>
                    </a:cxn>
                    <a:cxn ang="0">
                      <a:pos x="0" y="T9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202" name="Freeform 51"/>
                <p:cNvSpPr>
                  <a:spLocks/>
                </p:cNvSpPr>
                <p:nvPr/>
              </p:nvSpPr>
              <p:spPr bwMode="auto">
                <a:xfrm>
                  <a:off x="5210175" y="2935288"/>
                  <a:ext cx="292100" cy="434975"/>
                </a:xfrm>
                <a:custGeom>
                  <a:avLst/>
                  <a:gdLst>
                    <a:gd name="T0" fmla="*/ 2 w 184"/>
                    <a:gd name="T1" fmla="*/ 274 h 274"/>
                    <a:gd name="T2" fmla="*/ 2 w 184"/>
                    <a:gd name="T3" fmla="*/ 274 h 274"/>
                    <a:gd name="T4" fmla="*/ 12 w 184"/>
                    <a:gd name="T5" fmla="*/ 260 h 274"/>
                    <a:gd name="T6" fmla="*/ 160 w 184"/>
                    <a:gd name="T7" fmla="*/ 36 h 274"/>
                    <a:gd name="T8" fmla="*/ 160 w 184"/>
                    <a:gd name="T9" fmla="*/ 36 h 274"/>
                    <a:gd name="T10" fmla="*/ 168 w 184"/>
                    <a:gd name="T11" fmla="*/ 26 h 274"/>
                    <a:gd name="T12" fmla="*/ 176 w 184"/>
                    <a:gd name="T13" fmla="*/ 18 h 274"/>
                    <a:gd name="T14" fmla="*/ 176 w 184"/>
                    <a:gd name="T15" fmla="*/ 18 h 274"/>
                    <a:gd name="T16" fmla="*/ 182 w 184"/>
                    <a:gd name="T17" fmla="*/ 12 h 274"/>
                    <a:gd name="T18" fmla="*/ 184 w 184"/>
                    <a:gd name="T19" fmla="*/ 4 h 274"/>
                    <a:gd name="T20" fmla="*/ 184 w 184"/>
                    <a:gd name="T21" fmla="*/ 4 h 274"/>
                    <a:gd name="T22" fmla="*/ 184 w 184"/>
                    <a:gd name="T23" fmla="*/ 2 h 274"/>
                    <a:gd name="T24" fmla="*/ 182 w 184"/>
                    <a:gd name="T25" fmla="*/ 0 h 274"/>
                    <a:gd name="T26" fmla="*/ 180 w 184"/>
                    <a:gd name="T27" fmla="*/ 0 h 274"/>
                    <a:gd name="T28" fmla="*/ 176 w 184"/>
                    <a:gd name="T29" fmla="*/ 2 h 274"/>
                    <a:gd name="T30" fmla="*/ 176 w 184"/>
                    <a:gd name="T31" fmla="*/ 2 h 274"/>
                    <a:gd name="T32" fmla="*/ 168 w 184"/>
                    <a:gd name="T33" fmla="*/ 10 h 274"/>
                    <a:gd name="T34" fmla="*/ 160 w 184"/>
                    <a:gd name="T35" fmla="*/ 20 h 274"/>
                    <a:gd name="T36" fmla="*/ 160 w 184"/>
                    <a:gd name="T37" fmla="*/ 20 h 274"/>
                    <a:gd name="T38" fmla="*/ 144 w 184"/>
                    <a:gd name="T39" fmla="*/ 44 h 274"/>
                    <a:gd name="T40" fmla="*/ 8 w 184"/>
                    <a:gd name="T41" fmla="*/ 258 h 274"/>
                    <a:gd name="T42" fmla="*/ 8 w 184"/>
                    <a:gd name="T43" fmla="*/ 258 h 274"/>
                    <a:gd name="T44" fmla="*/ 0 w 184"/>
                    <a:gd name="T45" fmla="*/ 272 h 274"/>
                    <a:gd name="T46" fmla="*/ 0 w 184"/>
                    <a:gd name="T47" fmla="*/ 272 h 274"/>
                    <a:gd name="T48" fmla="*/ 0 w 184"/>
                    <a:gd name="T49" fmla="*/ 274 h 274"/>
                    <a:gd name="T50" fmla="*/ 0 w 184"/>
                    <a:gd name="T51" fmla="*/ 274 h 274"/>
                    <a:gd name="T52" fmla="*/ 2 w 184"/>
                    <a:gd name="T53" fmla="*/ 274 h 274"/>
                    <a:gd name="T54" fmla="*/ 2 w 184"/>
                    <a:gd name="T55" fmla="*/ 274 h 2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184" h="274">
                      <a:moveTo>
                        <a:pt x="2" y="274"/>
                      </a:moveTo>
                      <a:lnTo>
                        <a:pt x="2" y="274"/>
                      </a:lnTo>
                      <a:lnTo>
                        <a:pt x="12" y="260"/>
                      </a:lnTo>
                      <a:lnTo>
                        <a:pt x="160" y="36"/>
                      </a:lnTo>
                      <a:lnTo>
                        <a:pt x="160" y="36"/>
                      </a:lnTo>
                      <a:lnTo>
                        <a:pt x="168" y="26"/>
                      </a:lnTo>
                      <a:lnTo>
                        <a:pt x="176" y="18"/>
                      </a:lnTo>
                      <a:lnTo>
                        <a:pt x="176" y="18"/>
                      </a:lnTo>
                      <a:lnTo>
                        <a:pt x="182" y="12"/>
                      </a:lnTo>
                      <a:lnTo>
                        <a:pt x="184" y="4"/>
                      </a:lnTo>
                      <a:lnTo>
                        <a:pt x="184" y="4"/>
                      </a:lnTo>
                      <a:lnTo>
                        <a:pt x="184" y="2"/>
                      </a:lnTo>
                      <a:lnTo>
                        <a:pt x="182" y="0"/>
                      </a:lnTo>
                      <a:lnTo>
                        <a:pt x="180" y="0"/>
                      </a:lnTo>
                      <a:lnTo>
                        <a:pt x="176" y="2"/>
                      </a:lnTo>
                      <a:lnTo>
                        <a:pt x="176" y="2"/>
                      </a:lnTo>
                      <a:lnTo>
                        <a:pt x="168" y="10"/>
                      </a:lnTo>
                      <a:lnTo>
                        <a:pt x="160" y="20"/>
                      </a:lnTo>
                      <a:lnTo>
                        <a:pt x="160" y="20"/>
                      </a:lnTo>
                      <a:lnTo>
                        <a:pt x="144" y="44"/>
                      </a:lnTo>
                      <a:lnTo>
                        <a:pt x="8" y="258"/>
                      </a:lnTo>
                      <a:lnTo>
                        <a:pt x="8" y="258"/>
                      </a:lnTo>
                      <a:lnTo>
                        <a:pt x="0" y="272"/>
                      </a:lnTo>
                      <a:lnTo>
                        <a:pt x="0" y="272"/>
                      </a:lnTo>
                      <a:lnTo>
                        <a:pt x="0" y="274"/>
                      </a:lnTo>
                      <a:lnTo>
                        <a:pt x="0" y="274"/>
                      </a:lnTo>
                      <a:lnTo>
                        <a:pt x="2" y="274"/>
                      </a:lnTo>
                      <a:lnTo>
                        <a:pt x="2" y="27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203" name="Freeform 52"/>
                <p:cNvSpPr>
                  <a:spLocks noEditPoints="1"/>
                </p:cNvSpPr>
                <p:nvPr/>
              </p:nvSpPr>
              <p:spPr bwMode="auto">
                <a:xfrm>
                  <a:off x="5073650" y="2381609"/>
                  <a:ext cx="1257300" cy="1758950"/>
                </a:xfrm>
                <a:custGeom>
                  <a:avLst/>
                  <a:gdLst>
                    <a:gd name="T0" fmla="*/ 780 w 792"/>
                    <a:gd name="T1" fmla="*/ 16 h 1108"/>
                    <a:gd name="T2" fmla="*/ 752 w 792"/>
                    <a:gd name="T3" fmla="*/ 4 h 1108"/>
                    <a:gd name="T4" fmla="*/ 622 w 792"/>
                    <a:gd name="T5" fmla="*/ 26 h 1108"/>
                    <a:gd name="T6" fmla="*/ 230 w 792"/>
                    <a:gd name="T7" fmla="*/ 382 h 1108"/>
                    <a:gd name="T8" fmla="*/ 118 w 792"/>
                    <a:gd name="T9" fmla="*/ 576 h 1108"/>
                    <a:gd name="T10" fmla="*/ 106 w 792"/>
                    <a:gd name="T11" fmla="*/ 550 h 1108"/>
                    <a:gd name="T12" fmla="*/ 112 w 792"/>
                    <a:gd name="T13" fmla="*/ 538 h 1108"/>
                    <a:gd name="T14" fmla="*/ 94 w 792"/>
                    <a:gd name="T15" fmla="*/ 520 h 1108"/>
                    <a:gd name="T16" fmla="*/ 90 w 792"/>
                    <a:gd name="T17" fmla="*/ 516 h 1108"/>
                    <a:gd name="T18" fmla="*/ 80 w 792"/>
                    <a:gd name="T19" fmla="*/ 512 h 1108"/>
                    <a:gd name="T20" fmla="*/ 72 w 792"/>
                    <a:gd name="T21" fmla="*/ 516 h 1108"/>
                    <a:gd name="T22" fmla="*/ 68 w 792"/>
                    <a:gd name="T23" fmla="*/ 522 h 1108"/>
                    <a:gd name="T24" fmla="*/ 56 w 792"/>
                    <a:gd name="T25" fmla="*/ 522 h 1108"/>
                    <a:gd name="T26" fmla="*/ 44 w 792"/>
                    <a:gd name="T27" fmla="*/ 538 h 1108"/>
                    <a:gd name="T28" fmla="*/ 40 w 792"/>
                    <a:gd name="T29" fmla="*/ 560 h 1108"/>
                    <a:gd name="T30" fmla="*/ 0 w 792"/>
                    <a:gd name="T31" fmla="*/ 900 h 1108"/>
                    <a:gd name="T32" fmla="*/ 46 w 792"/>
                    <a:gd name="T33" fmla="*/ 738 h 1108"/>
                    <a:gd name="T34" fmla="*/ 32 w 792"/>
                    <a:gd name="T35" fmla="*/ 854 h 1108"/>
                    <a:gd name="T36" fmla="*/ 40 w 792"/>
                    <a:gd name="T37" fmla="*/ 950 h 1108"/>
                    <a:gd name="T38" fmla="*/ 32 w 792"/>
                    <a:gd name="T39" fmla="*/ 1026 h 1108"/>
                    <a:gd name="T40" fmla="*/ 80 w 792"/>
                    <a:gd name="T41" fmla="*/ 1078 h 1108"/>
                    <a:gd name="T42" fmla="*/ 120 w 792"/>
                    <a:gd name="T43" fmla="*/ 964 h 1108"/>
                    <a:gd name="T44" fmla="*/ 120 w 792"/>
                    <a:gd name="T45" fmla="*/ 896 h 1108"/>
                    <a:gd name="T46" fmla="*/ 114 w 792"/>
                    <a:gd name="T47" fmla="*/ 814 h 1108"/>
                    <a:gd name="T48" fmla="*/ 108 w 792"/>
                    <a:gd name="T49" fmla="*/ 732 h 1108"/>
                    <a:gd name="T50" fmla="*/ 156 w 792"/>
                    <a:gd name="T51" fmla="*/ 900 h 1108"/>
                    <a:gd name="T52" fmla="*/ 204 w 792"/>
                    <a:gd name="T53" fmla="*/ 1010 h 1108"/>
                    <a:gd name="T54" fmla="*/ 242 w 792"/>
                    <a:gd name="T55" fmla="*/ 1064 h 1108"/>
                    <a:gd name="T56" fmla="*/ 294 w 792"/>
                    <a:gd name="T57" fmla="*/ 1102 h 1108"/>
                    <a:gd name="T58" fmla="*/ 316 w 792"/>
                    <a:gd name="T59" fmla="*/ 1104 h 1108"/>
                    <a:gd name="T60" fmla="*/ 366 w 792"/>
                    <a:gd name="T61" fmla="*/ 1096 h 1108"/>
                    <a:gd name="T62" fmla="*/ 408 w 792"/>
                    <a:gd name="T63" fmla="*/ 1072 h 1108"/>
                    <a:gd name="T64" fmla="*/ 432 w 792"/>
                    <a:gd name="T65" fmla="*/ 1058 h 1108"/>
                    <a:gd name="T66" fmla="*/ 454 w 792"/>
                    <a:gd name="T67" fmla="*/ 1034 h 1108"/>
                    <a:gd name="T68" fmla="*/ 470 w 792"/>
                    <a:gd name="T69" fmla="*/ 1030 h 1108"/>
                    <a:gd name="T70" fmla="*/ 502 w 792"/>
                    <a:gd name="T71" fmla="*/ 1002 h 1108"/>
                    <a:gd name="T72" fmla="*/ 508 w 792"/>
                    <a:gd name="T73" fmla="*/ 988 h 1108"/>
                    <a:gd name="T74" fmla="*/ 534 w 792"/>
                    <a:gd name="T75" fmla="*/ 974 h 1108"/>
                    <a:gd name="T76" fmla="*/ 550 w 792"/>
                    <a:gd name="T77" fmla="*/ 952 h 1108"/>
                    <a:gd name="T78" fmla="*/ 576 w 792"/>
                    <a:gd name="T79" fmla="*/ 860 h 1108"/>
                    <a:gd name="T80" fmla="*/ 580 w 792"/>
                    <a:gd name="T81" fmla="*/ 832 h 1108"/>
                    <a:gd name="T82" fmla="*/ 524 w 792"/>
                    <a:gd name="T83" fmla="*/ 726 h 1108"/>
                    <a:gd name="T84" fmla="*/ 460 w 792"/>
                    <a:gd name="T85" fmla="*/ 674 h 1108"/>
                    <a:gd name="T86" fmla="*/ 564 w 792"/>
                    <a:gd name="T87" fmla="*/ 630 h 1108"/>
                    <a:gd name="T88" fmla="*/ 694 w 792"/>
                    <a:gd name="T89" fmla="*/ 536 h 1108"/>
                    <a:gd name="T90" fmla="*/ 756 w 792"/>
                    <a:gd name="T91" fmla="*/ 300 h 1108"/>
                    <a:gd name="T92" fmla="*/ 74 w 792"/>
                    <a:gd name="T93" fmla="*/ 522 h 1108"/>
                    <a:gd name="T94" fmla="*/ 74 w 792"/>
                    <a:gd name="T95" fmla="*/ 522 h 110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</a:cxnLst>
                  <a:rect l="0" t="0" r="r" b="b"/>
                  <a:pathLst>
                    <a:path w="792" h="1108">
                      <a:moveTo>
                        <a:pt x="792" y="30"/>
                      </a:moveTo>
                      <a:lnTo>
                        <a:pt x="792" y="30"/>
                      </a:lnTo>
                      <a:lnTo>
                        <a:pt x="786" y="20"/>
                      </a:lnTo>
                      <a:lnTo>
                        <a:pt x="780" y="16"/>
                      </a:lnTo>
                      <a:lnTo>
                        <a:pt x="774" y="12"/>
                      </a:lnTo>
                      <a:lnTo>
                        <a:pt x="774" y="12"/>
                      </a:lnTo>
                      <a:lnTo>
                        <a:pt x="764" y="6"/>
                      </a:lnTo>
                      <a:lnTo>
                        <a:pt x="752" y="4"/>
                      </a:lnTo>
                      <a:lnTo>
                        <a:pt x="732" y="0"/>
                      </a:lnTo>
                      <a:lnTo>
                        <a:pt x="716" y="0"/>
                      </a:lnTo>
                      <a:lnTo>
                        <a:pt x="710" y="0"/>
                      </a:lnTo>
                      <a:lnTo>
                        <a:pt x="622" y="26"/>
                      </a:lnTo>
                      <a:lnTo>
                        <a:pt x="522" y="78"/>
                      </a:lnTo>
                      <a:lnTo>
                        <a:pt x="418" y="162"/>
                      </a:lnTo>
                      <a:lnTo>
                        <a:pt x="338" y="244"/>
                      </a:lnTo>
                      <a:lnTo>
                        <a:pt x="230" y="382"/>
                      </a:lnTo>
                      <a:lnTo>
                        <a:pt x="166" y="484"/>
                      </a:lnTo>
                      <a:lnTo>
                        <a:pt x="128" y="552"/>
                      </a:lnTo>
                      <a:lnTo>
                        <a:pt x="118" y="576"/>
                      </a:lnTo>
                      <a:lnTo>
                        <a:pt x="118" y="576"/>
                      </a:lnTo>
                      <a:lnTo>
                        <a:pt x="118" y="570"/>
                      </a:lnTo>
                      <a:lnTo>
                        <a:pt x="118" y="570"/>
                      </a:lnTo>
                      <a:lnTo>
                        <a:pt x="114" y="562"/>
                      </a:lnTo>
                      <a:lnTo>
                        <a:pt x="106" y="550"/>
                      </a:lnTo>
                      <a:lnTo>
                        <a:pt x="106" y="550"/>
                      </a:lnTo>
                      <a:lnTo>
                        <a:pt x="110" y="544"/>
                      </a:lnTo>
                      <a:lnTo>
                        <a:pt x="112" y="538"/>
                      </a:lnTo>
                      <a:lnTo>
                        <a:pt x="112" y="538"/>
                      </a:lnTo>
                      <a:lnTo>
                        <a:pt x="110" y="530"/>
                      </a:lnTo>
                      <a:lnTo>
                        <a:pt x="106" y="526"/>
                      </a:lnTo>
                      <a:lnTo>
                        <a:pt x="102" y="522"/>
                      </a:lnTo>
                      <a:lnTo>
                        <a:pt x="94" y="520"/>
                      </a:lnTo>
                      <a:lnTo>
                        <a:pt x="94" y="520"/>
                      </a:lnTo>
                      <a:lnTo>
                        <a:pt x="92" y="520"/>
                      </a:lnTo>
                      <a:lnTo>
                        <a:pt x="94" y="516"/>
                      </a:lnTo>
                      <a:lnTo>
                        <a:pt x="90" y="516"/>
                      </a:lnTo>
                      <a:lnTo>
                        <a:pt x="86" y="516"/>
                      </a:lnTo>
                      <a:lnTo>
                        <a:pt x="86" y="516"/>
                      </a:lnTo>
                      <a:lnTo>
                        <a:pt x="80" y="512"/>
                      </a:lnTo>
                      <a:lnTo>
                        <a:pt x="80" y="512"/>
                      </a:lnTo>
                      <a:lnTo>
                        <a:pt x="80" y="512"/>
                      </a:lnTo>
                      <a:lnTo>
                        <a:pt x="76" y="514"/>
                      </a:lnTo>
                      <a:lnTo>
                        <a:pt x="72" y="512"/>
                      </a:lnTo>
                      <a:lnTo>
                        <a:pt x="72" y="516"/>
                      </a:lnTo>
                      <a:lnTo>
                        <a:pt x="68" y="516"/>
                      </a:lnTo>
                      <a:lnTo>
                        <a:pt x="66" y="516"/>
                      </a:lnTo>
                      <a:lnTo>
                        <a:pt x="68" y="520"/>
                      </a:lnTo>
                      <a:lnTo>
                        <a:pt x="68" y="522"/>
                      </a:lnTo>
                      <a:lnTo>
                        <a:pt x="68" y="522"/>
                      </a:lnTo>
                      <a:lnTo>
                        <a:pt x="62" y="520"/>
                      </a:lnTo>
                      <a:lnTo>
                        <a:pt x="62" y="520"/>
                      </a:lnTo>
                      <a:lnTo>
                        <a:pt x="56" y="522"/>
                      </a:lnTo>
                      <a:lnTo>
                        <a:pt x="50" y="526"/>
                      </a:lnTo>
                      <a:lnTo>
                        <a:pt x="46" y="530"/>
                      </a:lnTo>
                      <a:lnTo>
                        <a:pt x="44" y="538"/>
                      </a:lnTo>
                      <a:lnTo>
                        <a:pt x="44" y="538"/>
                      </a:lnTo>
                      <a:lnTo>
                        <a:pt x="46" y="542"/>
                      </a:lnTo>
                      <a:lnTo>
                        <a:pt x="48" y="548"/>
                      </a:lnTo>
                      <a:lnTo>
                        <a:pt x="48" y="548"/>
                      </a:lnTo>
                      <a:lnTo>
                        <a:pt x="40" y="560"/>
                      </a:lnTo>
                      <a:lnTo>
                        <a:pt x="36" y="568"/>
                      </a:lnTo>
                      <a:lnTo>
                        <a:pt x="28" y="552"/>
                      </a:lnTo>
                      <a:lnTo>
                        <a:pt x="0" y="502"/>
                      </a:lnTo>
                      <a:lnTo>
                        <a:pt x="0" y="900"/>
                      </a:lnTo>
                      <a:lnTo>
                        <a:pt x="0" y="900"/>
                      </a:lnTo>
                      <a:lnTo>
                        <a:pt x="18" y="834"/>
                      </a:lnTo>
                      <a:lnTo>
                        <a:pt x="32" y="782"/>
                      </a:lnTo>
                      <a:lnTo>
                        <a:pt x="46" y="738"/>
                      </a:lnTo>
                      <a:lnTo>
                        <a:pt x="44" y="766"/>
                      </a:lnTo>
                      <a:lnTo>
                        <a:pt x="38" y="814"/>
                      </a:lnTo>
                      <a:lnTo>
                        <a:pt x="40" y="832"/>
                      </a:lnTo>
                      <a:lnTo>
                        <a:pt x="32" y="854"/>
                      </a:lnTo>
                      <a:lnTo>
                        <a:pt x="32" y="888"/>
                      </a:lnTo>
                      <a:lnTo>
                        <a:pt x="32" y="896"/>
                      </a:lnTo>
                      <a:lnTo>
                        <a:pt x="32" y="946"/>
                      </a:lnTo>
                      <a:lnTo>
                        <a:pt x="40" y="950"/>
                      </a:lnTo>
                      <a:lnTo>
                        <a:pt x="40" y="958"/>
                      </a:lnTo>
                      <a:lnTo>
                        <a:pt x="32" y="964"/>
                      </a:lnTo>
                      <a:lnTo>
                        <a:pt x="32" y="988"/>
                      </a:lnTo>
                      <a:lnTo>
                        <a:pt x="32" y="1026"/>
                      </a:lnTo>
                      <a:lnTo>
                        <a:pt x="48" y="1058"/>
                      </a:lnTo>
                      <a:lnTo>
                        <a:pt x="72" y="1078"/>
                      </a:lnTo>
                      <a:lnTo>
                        <a:pt x="76" y="1056"/>
                      </a:lnTo>
                      <a:lnTo>
                        <a:pt x="80" y="1078"/>
                      </a:lnTo>
                      <a:lnTo>
                        <a:pt x="104" y="1058"/>
                      </a:lnTo>
                      <a:lnTo>
                        <a:pt x="120" y="1026"/>
                      </a:lnTo>
                      <a:lnTo>
                        <a:pt x="120" y="988"/>
                      </a:lnTo>
                      <a:lnTo>
                        <a:pt x="120" y="964"/>
                      </a:lnTo>
                      <a:lnTo>
                        <a:pt x="112" y="958"/>
                      </a:lnTo>
                      <a:lnTo>
                        <a:pt x="112" y="950"/>
                      </a:lnTo>
                      <a:lnTo>
                        <a:pt x="120" y="946"/>
                      </a:lnTo>
                      <a:lnTo>
                        <a:pt x="120" y="896"/>
                      </a:lnTo>
                      <a:lnTo>
                        <a:pt x="120" y="888"/>
                      </a:lnTo>
                      <a:lnTo>
                        <a:pt x="120" y="854"/>
                      </a:lnTo>
                      <a:lnTo>
                        <a:pt x="112" y="832"/>
                      </a:lnTo>
                      <a:lnTo>
                        <a:pt x="114" y="814"/>
                      </a:lnTo>
                      <a:lnTo>
                        <a:pt x="108" y="766"/>
                      </a:lnTo>
                      <a:lnTo>
                        <a:pt x="106" y="738"/>
                      </a:lnTo>
                      <a:lnTo>
                        <a:pt x="106" y="738"/>
                      </a:lnTo>
                      <a:lnTo>
                        <a:pt x="108" y="732"/>
                      </a:lnTo>
                      <a:lnTo>
                        <a:pt x="108" y="732"/>
                      </a:lnTo>
                      <a:lnTo>
                        <a:pt x="122" y="778"/>
                      </a:lnTo>
                      <a:lnTo>
                        <a:pt x="138" y="834"/>
                      </a:lnTo>
                      <a:lnTo>
                        <a:pt x="156" y="900"/>
                      </a:lnTo>
                      <a:lnTo>
                        <a:pt x="156" y="900"/>
                      </a:lnTo>
                      <a:lnTo>
                        <a:pt x="174" y="942"/>
                      </a:lnTo>
                      <a:lnTo>
                        <a:pt x="190" y="978"/>
                      </a:lnTo>
                      <a:lnTo>
                        <a:pt x="204" y="1010"/>
                      </a:lnTo>
                      <a:lnTo>
                        <a:pt x="204" y="1010"/>
                      </a:lnTo>
                      <a:lnTo>
                        <a:pt x="218" y="1034"/>
                      </a:lnTo>
                      <a:lnTo>
                        <a:pt x="230" y="1050"/>
                      </a:lnTo>
                      <a:lnTo>
                        <a:pt x="242" y="1064"/>
                      </a:lnTo>
                      <a:lnTo>
                        <a:pt x="268" y="1090"/>
                      </a:lnTo>
                      <a:lnTo>
                        <a:pt x="284" y="1100"/>
                      </a:lnTo>
                      <a:lnTo>
                        <a:pt x="294" y="1102"/>
                      </a:lnTo>
                      <a:lnTo>
                        <a:pt x="294" y="1102"/>
                      </a:lnTo>
                      <a:lnTo>
                        <a:pt x="296" y="1100"/>
                      </a:lnTo>
                      <a:lnTo>
                        <a:pt x="300" y="1098"/>
                      </a:lnTo>
                      <a:lnTo>
                        <a:pt x="308" y="1100"/>
                      </a:lnTo>
                      <a:lnTo>
                        <a:pt x="316" y="1104"/>
                      </a:lnTo>
                      <a:lnTo>
                        <a:pt x="316" y="1104"/>
                      </a:lnTo>
                      <a:lnTo>
                        <a:pt x="322" y="1108"/>
                      </a:lnTo>
                      <a:lnTo>
                        <a:pt x="350" y="1108"/>
                      </a:lnTo>
                      <a:lnTo>
                        <a:pt x="366" y="1096"/>
                      </a:lnTo>
                      <a:lnTo>
                        <a:pt x="384" y="1082"/>
                      </a:lnTo>
                      <a:lnTo>
                        <a:pt x="384" y="1082"/>
                      </a:lnTo>
                      <a:lnTo>
                        <a:pt x="396" y="1076"/>
                      </a:lnTo>
                      <a:lnTo>
                        <a:pt x="408" y="1072"/>
                      </a:lnTo>
                      <a:lnTo>
                        <a:pt x="418" y="1068"/>
                      </a:lnTo>
                      <a:lnTo>
                        <a:pt x="418" y="1068"/>
                      </a:lnTo>
                      <a:lnTo>
                        <a:pt x="426" y="1064"/>
                      </a:lnTo>
                      <a:lnTo>
                        <a:pt x="432" y="1058"/>
                      </a:lnTo>
                      <a:lnTo>
                        <a:pt x="438" y="1050"/>
                      </a:lnTo>
                      <a:lnTo>
                        <a:pt x="438" y="1050"/>
                      </a:lnTo>
                      <a:lnTo>
                        <a:pt x="446" y="1040"/>
                      </a:lnTo>
                      <a:lnTo>
                        <a:pt x="454" y="1034"/>
                      </a:lnTo>
                      <a:lnTo>
                        <a:pt x="458" y="1032"/>
                      </a:lnTo>
                      <a:lnTo>
                        <a:pt x="462" y="1030"/>
                      </a:lnTo>
                      <a:lnTo>
                        <a:pt x="462" y="1030"/>
                      </a:lnTo>
                      <a:lnTo>
                        <a:pt x="470" y="1030"/>
                      </a:lnTo>
                      <a:lnTo>
                        <a:pt x="480" y="1026"/>
                      </a:lnTo>
                      <a:lnTo>
                        <a:pt x="492" y="1014"/>
                      </a:lnTo>
                      <a:lnTo>
                        <a:pt x="492" y="1014"/>
                      </a:lnTo>
                      <a:lnTo>
                        <a:pt x="502" y="1002"/>
                      </a:lnTo>
                      <a:lnTo>
                        <a:pt x="506" y="992"/>
                      </a:lnTo>
                      <a:lnTo>
                        <a:pt x="506" y="992"/>
                      </a:lnTo>
                      <a:lnTo>
                        <a:pt x="506" y="992"/>
                      </a:lnTo>
                      <a:lnTo>
                        <a:pt x="508" y="988"/>
                      </a:lnTo>
                      <a:lnTo>
                        <a:pt x="514" y="982"/>
                      </a:lnTo>
                      <a:lnTo>
                        <a:pt x="526" y="976"/>
                      </a:lnTo>
                      <a:lnTo>
                        <a:pt x="526" y="976"/>
                      </a:lnTo>
                      <a:lnTo>
                        <a:pt x="534" y="974"/>
                      </a:lnTo>
                      <a:lnTo>
                        <a:pt x="538" y="970"/>
                      </a:lnTo>
                      <a:lnTo>
                        <a:pt x="546" y="962"/>
                      </a:lnTo>
                      <a:lnTo>
                        <a:pt x="548" y="954"/>
                      </a:lnTo>
                      <a:lnTo>
                        <a:pt x="550" y="952"/>
                      </a:lnTo>
                      <a:lnTo>
                        <a:pt x="560" y="916"/>
                      </a:lnTo>
                      <a:lnTo>
                        <a:pt x="576" y="890"/>
                      </a:lnTo>
                      <a:lnTo>
                        <a:pt x="576" y="860"/>
                      </a:lnTo>
                      <a:lnTo>
                        <a:pt x="576" y="860"/>
                      </a:lnTo>
                      <a:lnTo>
                        <a:pt x="578" y="850"/>
                      </a:lnTo>
                      <a:lnTo>
                        <a:pt x="580" y="840"/>
                      </a:lnTo>
                      <a:lnTo>
                        <a:pt x="580" y="832"/>
                      </a:lnTo>
                      <a:lnTo>
                        <a:pt x="580" y="832"/>
                      </a:lnTo>
                      <a:lnTo>
                        <a:pt x="576" y="820"/>
                      </a:lnTo>
                      <a:lnTo>
                        <a:pt x="572" y="808"/>
                      </a:lnTo>
                      <a:lnTo>
                        <a:pt x="566" y="792"/>
                      </a:lnTo>
                      <a:lnTo>
                        <a:pt x="524" y="726"/>
                      </a:lnTo>
                      <a:lnTo>
                        <a:pt x="524" y="726"/>
                      </a:lnTo>
                      <a:lnTo>
                        <a:pt x="474" y="680"/>
                      </a:lnTo>
                      <a:lnTo>
                        <a:pt x="474" y="680"/>
                      </a:lnTo>
                      <a:lnTo>
                        <a:pt x="460" y="674"/>
                      </a:lnTo>
                      <a:lnTo>
                        <a:pt x="438" y="666"/>
                      </a:lnTo>
                      <a:lnTo>
                        <a:pt x="384" y="646"/>
                      </a:lnTo>
                      <a:lnTo>
                        <a:pt x="524" y="634"/>
                      </a:lnTo>
                      <a:lnTo>
                        <a:pt x="564" y="630"/>
                      </a:lnTo>
                      <a:lnTo>
                        <a:pt x="606" y="624"/>
                      </a:lnTo>
                      <a:lnTo>
                        <a:pt x="636" y="608"/>
                      </a:lnTo>
                      <a:lnTo>
                        <a:pt x="666" y="580"/>
                      </a:lnTo>
                      <a:lnTo>
                        <a:pt x="694" y="536"/>
                      </a:lnTo>
                      <a:lnTo>
                        <a:pt x="714" y="486"/>
                      </a:lnTo>
                      <a:lnTo>
                        <a:pt x="724" y="454"/>
                      </a:lnTo>
                      <a:lnTo>
                        <a:pt x="742" y="360"/>
                      </a:lnTo>
                      <a:lnTo>
                        <a:pt x="756" y="300"/>
                      </a:lnTo>
                      <a:lnTo>
                        <a:pt x="788" y="150"/>
                      </a:lnTo>
                      <a:lnTo>
                        <a:pt x="792" y="100"/>
                      </a:lnTo>
                      <a:lnTo>
                        <a:pt x="792" y="30"/>
                      </a:lnTo>
                      <a:close/>
                      <a:moveTo>
                        <a:pt x="74" y="522"/>
                      </a:moveTo>
                      <a:lnTo>
                        <a:pt x="74" y="524"/>
                      </a:lnTo>
                      <a:lnTo>
                        <a:pt x="72" y="522"/>
                      </a:lnTo>
                      <a:lnTo>
                        <a:pt x="74" y="522"/>
                      </a:lnTo>
                      <a:lnTo>
                        <a:pt x="74" y="52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14000"/>
                  </a:schemeClr>
                </a:solidFill>
                <a:ln w="9525">
                  <a:solidFill>
                    <a:schemeClr val="tx2">
                      <a:lumMod val="60000"/>
                      <a:lumOff val="40000"/>
                      <a:alpha val="16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6000"/>
                    </a:scheme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 dirty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85" name="Group 97"/>
              <p:cNvGrpSpPr>
                <a:grpSpLocks noChangeAspect="1"/>
              </p:cNvGrpSpPr>
              <p:nvPr/>
            </p:nvGrpSpPr>
            <p:grpSpPr>
              <a:xfrm>
                <a:off x="4876750" y="5704502"/>
                <a:ext cx="1752575" cy="1153497"/>
                <a:chOff x="4978400" y="152400"/>
                <a:chExt cx="2489200" cy="163830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196" name="Freeform 28"/>
                <p:cNvSpPr>
                  <a:spLocks/>
                </p:cNvSpPr>
                <p:nvPr/>
              </p:nvSpPr>
              <p:spPr bwMode="auto">
                <a:xfrm>
                  <a:off x="6003925" y="923925"/>
                  <a:ext cx="22225" cy="546100"/>
                </a:xfrm>
                <a:custGeom>
                  <a:avLst/>
                  <a:gdLst>
                    <a:gd name="T0" fmla="*/ 12 w 14"/>
                    <a:gd name="T1" fmla="*/ 344 h 344"/>
                    <a:gd name="T2" fmla="*/ 12 w 14"/>
                    <a:gd name="T3" fmla="*/ 344 h 344"/>
                    <a:gd name="T4" fmla="*/ 14 w 14"/>
                    <a:gd name="T5" fmla="*/ 344 h 344"/>
                    <a:gd name="T6" fmla="*/ 14 w 14"/>
                    <a:gd name="T7" fmla="*/ 344 h 344"/>
                    <a:gd name="T8" fmla="*/ 14 w 14"/>
                    <a:gd name="T9" fmla="*/ 326 h 344"/>
                    <a:gd name="T10" fmla="*/ 14 w 14"/>
                    <a:gd name="T11" fmla="*/ 58 h 344"/>
                    <a:gd name="T12" fmla="*/ 14 w 14"/>
                    <a:gd name="T13" fmla="*/ 58 h 344"/>
                    <a:gd name="T14" fmla="*/ 14 w 14"/>
                    <a:gd name="T15" fmla="*/ 30 h 344"/>
                    <a:gd name="T16" fmla="*/ 14 w 14"/>
                    <a:gd name="T17" fmla="*/ 30 h 344"/>
                    <a:gd name="T18" fmla="*/ 12 w 14"/>
                    <a:gd name="T19" fmla="*/ 16 h 344"/>
                    <a:gd name="T20" fmla="*/ 8 w 14"/>
                    <a:gd name="T21" fmla="*/ 4 h 344"/>
                    <a:gd name="T22" fmla="*/ 8 w 14"/>
                    <a:gd name="T23" fmla="*/ 4 h 344"/>
                    <a:gd name="T24" fmla="*/ 6 w 14"/>
                    <a:gd name="T25" fmla="*/ 2 h 344"/>
                    <a:gd name="T26" fmla="*/ 4 w 14"/>
                    <a:gd name="T27" fmla="*/ 0 h 344"/>
                    <a:gd name="T28" fmla="*/ 2 w 14"/>
                    <a:gd name="T29" fmla="*/ 0 h 344"/>
                    <a:gd name="T30" fmla="*/ 0 w 14"/>
                    <a:gd name="T31" fmla="*/ 2 h 344"/>
                    <a:gd name="T32" fmla="*/ 0 w 14"/>
                    <a:gd name="T33" fmla="*/ 2 h 344"/>
                    <a:gd name="T34" fmla="*/ 0 w 14"/>
                    <a:gd name="T35" fmla="*/ 10 h 344"/>
                    <a:gd name="T36" fmla="*/ 0 w 14"/>
                    <a:gd name="T37" fmla="*/ 18 h 344"/>
                    <a:gd name="T38" fmla="*/ 0 w 14"/>
                    <a:gd name="T39" fmla="*/ 18 h 344"/>
                    <a:gd name="T40" fmla="*/ 2 w 14"/>
                    <a:gd name="T41" fmla="*/ 30 h 344"/>
                    <a:gd name="T42" fmla="*/ 4 w 14"/>
                    <a:gd name="T43" fmla="*/ 44 h 344"/>
                    <a:gd name="T44" fmla="*/ 10 w 14"/>
                    <a:gd name="T45" fmla="*/ 326 h 344"/>
                    <a:gd name="T46" fmla="*/ 10 w 14"/>
                    <a:gd name="T47" fmla="*/ 326 h 344"/>
                    <a:gd name="T48" fmla="*/ 10 w 14"/>
                    <a:gd name="T49" fmla="*/ 338 h 344"/>
                    <a:gd name="T50" fmla="*/ 12 w 14"/>
                    <a:gd name="T51" fmla="*/ 344 h 344"/>
                    <a:gd name="T52" fmla="*/ 12 w 14"/>
                    <a:gd name="T53" fmla="*/ 344 h 3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</a:cxnLst>
                  <a:rect l="0" t="0" r="r" b="b"/>
                  <a:pathLst>
                    <a:path w="14" h="344">
                      <a:moveTo>
                        <a:pt x="12" y="344"/>
                      </a:moveTo>
                      <a:lnTo>
                        <a:pt x="12" y="344"/>
                      </a:lnTo>
                      <a:lnTo>
                        <a:pt x="14" y="344"/>
                      </a:lnTo>
                      <a:lnTo>
                        <a:pt x="14" y="344"/>
                      </a:lnTo>
                      <a:lnTo>
                        <a:pt x="14" y="326"/>
                      </a:lnTo>
                      <a:lnTo>
                        <a:pt x="14" y="58"/>
                      </a:lnTo>
                      <a:lnTo>
                        <a:pt x="14" y="58"/>
                      </a:lnTo>
                      <a:lnTo>
                        <a:pt x="14" y="30"/>
                      </a:lnTo>
                      <a:lnTo>
                        <a:pt x="14" y="30"/>
                      </a:lnTo>
                      <a:lnTo>
                        <a:pt x="12" y="16"/>
                      </a:lnTo>
                      <a:lnTo>
                        <a:pt x="8" y="4"/>
                      </a:lnTo>
                      <a:lnTo>
                        <a:pt x="8" y="4"/>
                      </a:lnTo>
                      <a:lnTo>
                        <a:pt x="6" y="2"/>
                      </a:lnTo>
                      <a:lnTo>
                        <a:pt x="4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10"/>
                      </a:lnTo>
                      <a:lnTo>
                        <a:pt x="0" y="18"/>
                      </a:lnTo>
                      <a:lnTo>
                        <a:pt x="0" y="18"/>
                      </a:lnTo>
                      <a:lnTo>
                        <a:pt x="2" y="30"/>
                      </a:lnTo>
                      <a:lnTo>
                        <a:pt x="4" y="44"/>
                      </a:lnTo>
                      <a:lnTo>
                        <a:pt x="10" y="326"/>
                      </a:lnTo>
                      <a:lnTo>
                        <a:pt x="10" y="326"/>
                      </a:lnTo>
                      <a:lnTo>
                        <a:pt x="10" y="338"/>
                      </a:lnTo>
                      <a:lnTo>
                        <a:pt x="12" y="344"/>
                      </a:lnTo>
                      <a:lnTo>
                        <a:pt x="12" y="34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97" name="Freeform 29"/>
                <p:cNvSpPr>
                  <a:spLocks/>
                </p:cNvSpPr>
                <p:nvPr/>
              </p:nvSpPr>
              <p:spPr bwMode="auto">
                <a:xfrm>
                  <a:off x="6019800" y="1482725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98" name="Freeform 30"/>
                <p:cNvSpPr>
                  <a:spLocks/>
                </p:cNvSpPr>
                <p:nvPr/>
              </p:nvSpPr>
              <p:spPr bwMode="auto">
                <a:xfrm>
                  <a:off x="6045200" y="1257300"/>
                  <a:ext cx="501650" cy="228600"/>
                </a:xfrm>
                <a:custGeom>
                  <a:avLst/>
                  <a:gdLst>
                    <a:gd name="T0" fmla="*/ 2 w 316"/>
                    <a:gd name="T1" fmla="*/ 144 h 144"/>
                    <a:gd name="T2" fmla="*/ 2 w 316"/>
                    <a:gd name="T3" fmla="*/ 144 h 144"/>
                    <a:gd name="T4" fmla="*/ 18 w 316"/>
                    <a:gd name="T5" fmla="*/ 138 h 144"/>
                    <a:gd name="T6" fmla="*/ 276 w 316"/>
                    <a:gd name="T7" fmla="*/ 20 h 144"/>
                    <a:gd name="T8" fmla="*/ 276 w 316"/>
                    <a:gd name="T9" fmla="*/ 20 h 144"/>
                    <a:gd name="T10" fmla="*/ 288 w 316"/>
                    <a:gd name="T11" fmla="*/ 16 h 144"/>
                    <a:gd name="T12" fmla="*/ 298 w 316"/>
                    <a:gd name="T13" fmla="*/ 12 h 144"/>
                    <a:gd name="T14" fmla="*/ 298 w 316"/>
                    <a:gd name="T15" fmla="*/ 12 h 144"/>
                    <a:gd name="T16" fmla="*/ 306 w 316"/>
                    <a:gd name="T17" fmla="*/ 10 h 144"/>
                    <a:gd name="T18" fmla="*/ 314 w 316"/>
                    <a:gd name="T19" fmla="*/ 6 h 144"/>
                    <a:gd name="T20" fmla="*/ 314 w 316"/>
                    <a:gd name="T21" fmla="*/ 6 h 144"/>
                    <a:gd name="T22" fmla="*/ 316 w 316"/>
                    <a:gd name="T23" fmla="*/ 2 h 144"/>
                    <a:gd name="T24" fmla="*/ 314 w 316"/>
                    <a:gd name="T25" fmla="*/ 0 h 144"/>
                    <a:gd name="T26" fmla="*/ 312 w 316"/>
                    <a:gd name="T27" fmla="*/ 0 h 144"/>
                    <a:gd name="T28" fmla="*/ 308 w 316"/>
                    <a:gd name="T29" fmla="*/ 0 h 144"/>
                    <a:gd name="T30" fmla="*/ 308 w 316"/>
                    <a:gd name="T31" fmla="*/ 0 h 144"/>
                    <a:gd name="T32" fmla="*/ 296 w 316"/>
                    <a:gd name="T33" fmla="*/ 2 h 144"/>
                    <a:gd name="T34" fmla="*/ 284 w 316"/>
                    <a:gd name="T35" fmla="*/ 6 h 144"/>
                    <a:gd name="T36" fmla="*/ 284 w 316"/>
                    <a:gd name="T37" fmla="*/ 6 h 144"/>
                    <a:gd name="T38" fmla="*/ 258 w 316"/>
                    <a:gd name="T39" fmla="*/ 18 h 144"/>
                    <a:gd name="T40" fmla="*/ 16 w 316"/>
                    <a:gd name="T41" fmla="*/ 132 h 144"/>
                    <a:gd name="T42" fmla="*/ 16 w 316"/>
                    <a:gd name="T43" fmla="*/ 132 h 144"/>
                    <a:gd name="T44" fmla="*/ 0 w 316"/>
                    <a:gd name="T45" fmla="*/ 140 h 144"/>
                    <a:gd name="T46" fmla="*/ 0 w 316"/>
                    <a:gd name="T47" fmla="*/ 140 h 144"/>
                    <a:gd name="T48" fmla="*/ 0 w 316"/>
                    <a:gd name="T49" fmla="*/ 142 h 144"/>
                    <a:gd name="T50" fmla="*/ 0 w 316"/>
                    <a:gd name="T51" fmla="*/ 142 h 144"/>
                    <a:gd name="T52" fmla="*/ 2 w 316"/>
                    <a:gd name="T53" fmla="*/ 144 h 144"/>
                    <a:gd name="T54" fmla="*/ 2 w 316"/>
                    <a:gd name="T55" fmla="*/ 144 h 1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316" h="144">
                      <a:moveTo>
                        <a:pt x="2" y="144"/>
                      </a:moveTo>
                      <a:lnTo>
                        <a:pt x="2" y="144"/>
                      </a:lnTo>
                      <a:lnTo>
                        <a:pt x="18" y="138"/>
                      </a:lnTo>
                      <a:lnTo>
                        <a:pt x="276" y="20"/>
                      </a:lnTo>
                      <a:lnTo>
                        <a:pt x="276" y="20"/>
                      </a:lnTo>
                      <a:lnTo>
                        <a:pt x="288" y="16"/>
                      </a:lnTo>
                      <a:lnTo>
                        <a:pt x="298" y="12"/>
                      </a:lnTo>
                      <a:lnTo>
                        <a:pt x="298" y="12"/>
                      </a:lnTo>
                      <a:lnTo>
                        <a:pt x="306" y="10"/>
                      </a:lnTo>
                      <a:lnTo>
                        <a:pt x="314" y="6"/>
                      </a:lnTo>
                      <a:lnTo>
                        <a:pt x="314" y="6"/>
                      </a:lnTo>
                      <a:lnTo>
                        <a:pt x="316" y="2"/>
                      </a:lnTo>
                      <a:lnTo>
                        <a:pt x="314" y="0"/>
                      </a:lnTo>
                      <a:lnTo>
                        <a:pt x="312" y="0"/>
                      </a:lnTo>
                      <a:lnTo>
                        <a:pt x="308" y="0"/>
                      </a:lnTo>
                      <a:lnTo>
                        <a:pt x="308" y="0"/>
                      </a:lnTo>
                      <a:lnTo>
                        <a:pt x="296" y="2"/>
                      </a:lnTo>
                      <a:lnTo>
                        <a:pt x="284" y="6"/>
                      </a:lnTo>
                      <a:lnTo>
                        <a:pt x="284" y="6"/>
                      </a:lnTo>
                      <a:lnTo>
                        <a:pt x="258" y="18"/>
                      </a:lnTo>
                      <a:lnTo>
                        <a:pt x="16" y="132"/>
                      </a:lnTo>
                      <a:lnTo>
                        <a:pt x="16" y="132"/>
                      </a:lnTo>
                      <a:lnTo>
                        <a:pt x="0" y="140"/>
                      </a:lnTo>
                      <a:lnTo>
                        <a:pt x="0" y="140"/>
                      </a:lnTo>
                      <a:lnTo>
                        <a:pt x="0" y="142"/>
                      </a:lnTo>
                      <a:lnTo>
                        <a:pt x="0" y="142"/>
                      </a:lnTo>
                      <a:lnTo>
                        <a:pt x="2" y="144"/>
                      </a:lnTo>
                      <a:lnTo>
                        <a:pt x="2" y="14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99" name="Freeform 31"/>
                <p:cNvSpPr>
                  <a:spLocks noEditPoints="1"/>
                </p:cNvSpPr>
                <p:nvPr/>
              </p:nvSpPr>
              <p:spPr bwMode="auto">
                <a:xfrm>
                  <a:off x="4978400" y="152400"/>
                  <a:ext cx="2489200" cy="1638300"/>
                </a:xfrm>
                <a:custGeom>
                  <a:avLst/>
                  <a:gdLst>
                    <a:gd name="T0" fmla="*/ 1564 w 1568"/>
                    <a:gd name="T1" fmla="*/ 774 h 1032"/>
                    <a:gd name="T2" fmla="*/ 1550 w 1568"/>
                    <a:gd name="T3" fmla="*/ 756 h 1032"/>
                    <a:gd name="T4" fmla="*/ 1514 w 1568"/>
                    <a:gd name="T5" fmla="*/ 728 h 1032"/>
                    <a:gd name="T6" fmla="*/ 1166 w 1568"/>
                    <a:gd name="T7" fmla="*/ 710 h 1032"/>
                    <a:gd name="T8" fmla="*/ 762 w 1568"/>
                    <a:gd name="T9" fmla="*/ 854 h 1032"/>
                    <a:gd name="T10" fmla="*/ 666 w 1568"/>
                    <a:gd name="T11" fmla="*/ 908 h 1032"/>
                    <a:gd name="T12" fmla="*/ 672 w 1568"/>
                    <a:gd name="T13" fmla="*/ 894 h 1032"/>
                    <a:gd name="T14" fmla="*/ 678 w 1568"/>
                    <a:gd name="T15" fmla="*/ 876 h 1032"/>
                    <a:gd name="T16" fmla="*/ 686 w 1568"/>
                    <a:gd name="T17" fmla="*/ 864 h 1032"/>
                    <a:gd name="T18" fmla="*/ 676 w 1568"/>
                    <a:gd name="T19" fmla="*/ 846 h 1032"/>
                    <a:gd name="T20" fmla="*/ 680 w 1568"/>
                    <a:gd name="T21" fmla="*/ 842 h 1032"/>
                    <a:gd name="T22" fmla="*/ 672 w 1568"/>
                    <a:gd name="T23" fmla="*/ 838 h 1032"/>
                    <a:gd name="T24" fmla="*/ 668 w 1568"/>
                    <a:gd name="T25" fmla="*/ 830 h 1032"/>
                    <a:gd name="T26" fmla="*/ 660 w 1568"/>
                    <a:gd name="T27" fmla="*/ 830 h 1032"/>
                    <a:gd name="T28" fmla="*/ 654 w 1568"/>
                    <a:gd name="T29" fmla="*/ 832 h 1032"/>
                    <a:gd name="T30" fmla="*/ 648 w 1568"/>
                    <a:gd name="T31" fmla="*/ 828 h 1032"/>
                    <a:gd name="T32" fmla="*/ 634 w 1568"/>
                    <a:gd name="T33" fmla="*/ 826 h 1032"/>
                    <a:gd name="T34" fmla="*/ 622 w 1568"/>
                    <a:gd name="T35" fmla="*/ 834 h 1032"/>
                    <a:gd name="T36" fmla="*/ 620 w 1568"/>
                    <a:gd name="T37" fmla="*/ 844 h 1032"/>
                    <a:gd name="T38" fmla="*/ 600 w 1568"/>
                    <a:gd name="T39" fmla="*/ 838 h 1032"/>
                    <a:gd name="T40" fmla="*/ 584 w 1568"/>
                    <a:gd name="T41" fmla="*/ 448 h 1032"/>
                    <a:gd name="T42" fmla="*/ 456 w 1568"/>
                    <a:gd name="T43" fmla="*/ 96 h 1032"/>
                    <a:gd name="T44" fmla="*/ 376 w 1568"/>
                    <a:gd name="T45" fmla="*/ 14 h 1032"/>
                    <a:gd name="T46" fmla="*/ 310 w 1568"/>
                    <a:gd name="T47" fmla="*/ 0 h 1032"/>
                    <a:gd name="T48" fmla="*/ 296 w 1568"/>
                    <a:gd name="T49" fmla="*/ 10 h 1032"/>
                    <a:gd name="T50" fmla="*/ 240 w 1568"/>
                    <a:gd name="T51" fmla="*/ 112 h 1032"/>
                    <a:gd name="T52" fmla="*/ 126 w 1568"/>
                    <a:gd name="T53" fmla="*/ 418 h 1032"/>
                    <a:gd name="T54" fmla="*/ 108 w 1568"/>
                    <a:gd name="T55" fmla="*/ 562 h 1032"/>
                    <a:gd name="T56" fmla="*/ 170 w 1568"/>
                    <a:gd name="T57" fmla="*/ 662 h 1032"/>
                    <a:gd name="T58" fmla="*/ 320 w 1568"/>
                    <a:gd name="T59" fmla="*/ 780 h 1032"/>
                    <a:gd name="T60" fmla="*/ 222 w 1568"/>
                    <a:gd name="T61" fmla="*/ 760 h 1032"/>
                    <a:gd name="T62" fmla="*/ 78 w 1568"/>
                    <a:gd name="T63" fmla="*/ 806 h 1032"/>
                    <a:gd name="T64" fmla="*/ 52 w 1568"/>
                    <a:gd name="T65" fmla="*/ 826 h 1032"/>
                    <a:gd name="T66" fmla="*/ 40 w 1568"/>
                    <a:gd name="T67" fmla="*/ 842 h 1032"/>
                    <a:gd name="T68" fmla="*/ 16 w 1568"/>
                    <a:gd name="T69" fmla="*/ 888 h 1032"/>
                    <a:gd name="T70" fmla="*/ 2 w 1568"/>
                    <a:gd name="T71" fmla="*/ 958 h 1032"/>
                    <a:gd name="T72" fmla="*/ 2 w 1568"/>
                    <a:gd name="T73" fmla="*/ 980 h 1032"/>
                    <a:gd name="T74" fmla="*/ 10 w 1568"/>
                    <a:gd name="T75" fmla="*/ 992 h 1032"/>
                    <a:gd name="T76" fmla="*/ 18 w 1568"/>
                    <a:gd name="T77" fmla="*/ 1016 h 1032"/>
                    <a:gd name="T78" fmla="*/ 18 w 1568"/>
                    <a:gd name="T79" fmla="*/ 1032 h 1032"/>
                    <a:gd name="T80" fmla="*/ 512 w 1568"/>
                    <a:gd name="T81" fmla="*/ 1014 h 1032"/>
                    <a:gd name="T82" fmla="*/ 1388 w 1568"/>
                    <a:gd name="T83" fmla="*/ 1020 h 1032"/>
                    <a:gd name="T84" fmla="*/ 1562 w 1568"/>
                    <a:gd name="T85" fmla="*/ 816 h 1032"/>
                    <a:gd name="T86" fmla="*/ 1568 w 1568"/>
                    <a:gd name="T87" fmla="*/ 806 h 1032"/>
                    <a:gd name="T88" fmla="*/ 656 w 1568"/>
                    <a:gd name="T89" fmla="*/ 838 h 1032"/>
                    <a:gd name="T90" fmla="*/ 656 w 1568"/>
                    <a:gd name="T91" fmla="*/ 838 h 103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</a:cxnLst>
                  <a:rect l="0" t="0" r="r" b="b"/>
                  <a:pathLst>
                    <a:path w="1568" h="1032">
                      <a:moveTo>
                        <a:pt x="1568" y="784"/>
                      </a:moveTo>
                      <a:lnTo>
                        <a:pt x="1568" y="784"/>
                      </a:lnTo>
                      <a:lnTo>
                        <a:pt x="1564" y="774"/>
                      </a:lnTo>
                      <a:lnTo>
                        <a:pt x="1564" y="774"/>
                      </a:lnTo>
                      <a:lnTo>
                        <a:pt x="1558" y="764"/>
                      </a:lnTo>
                      <a:lnTo>
                        <a:pt x="1550" y="756"/>
                      </a:lnTo>
                      <a:lnTo>
                        <a:pt x="1534" y="742"/>
                      </a:lnTo>
                      <a:lnTo>
                        <a:pt x="1520" y="732"/>
                      </a:lnTo>
                      <a:lnTo>
                        <a:pt x="1514" y="728"/>
                      </a:lnTo>
                      <a:lnTo>
                        <a:pt x="1420" y="702"/>
                      </a:lnTo>
                      <a:lnTo>
                        <a:pt x="1302" y="692"/>
                      </a:lnTo>
                      <a:lnTo>
                        <a:pt x="1166" y="710"/>
                      </a:lnTo>
                      <a:lnTo>
                        <a:pt x="1046" y="738"/>
                      </a:lnTo>
                      <a:lnTo>
                        <a:pt x="874" y="800"/>
                      </a:lnTo>
                      <a:lnTo>
                        <a:pt x="762" y="854"/>
                      </a:lnTo>
                      <a:lnTo>
                        <a:pt x="688" y="894"/>
                      </a:lnTo>
                      <a:lnTo>
                        <a:pt x="666" y="908"/>
                      </a:lnTo>
                      <a:lnTo>
                        <a:pt x="666" y="908"/>
                      </a:lnTo>
                      <a:lnTo>
                        <a:pt x="670" y="904"/>
                      </a:lnTo>
                      <a:lnTo>
                        <a:pt x="670" y="904"/>
                      </a:lnTo>
                      <a:lnTo>
                        <a:pt x="672" y="894"/>
                      </a:lnTo>
                      <a:lnTo>
                        <a:pt x="672" y="880"/>
                      </a:lnTo>
                      <a:lnTo>
                        <a:pt x="672" y="880"/>
                      </a:lnTo>
                      <a:lnTo>
                        <a:pt x="678" y="876"/>
                      </a:lnTo>
                      <a:lnTo>
                        <a:pt x="682" y="872"/>
                      </a:lnTo>
                      <a:lnTo>
                        <a:pt x="682" y="872"/>
                      </a:lnTo>
                      <a:lnTo>
                        <a:pt x="686" y="864"/>
                      </a:lnTo>
                      <a:lnTo>
                        <a:pt x="684" y="858"/>
                      </a:lnTo>
                      <a:lnTo>
                        <a:pt x="682" y="852"/>
                      </a:lnTo>
                      <a:lnTo>
                        <a:pt x="676" y="846"/>
                      </a:lnTo>
                      <a:lnTo>
                        <a:pt x="676" y="846"/>
                      </a:lnTo>
                      <a:lnTo>
                        <a:pt x="674" y="846"/>
                      </a:lnTo>
                      <a:lnTo>
                        <a:pt x="680" y="842"/>
                      </a:lnTo>
                      <a:lnTo>
                        <a:pt x="674" y="840"/>
                      </a:lnTo>
                      <a:lnTo>
                        <a:pt x="672" y="838"/>
                      </a:lnTo>
                      <a:lnTo>
                        <a:pt x="672" y="838"/>
                      </a:lnTo>
                      <a:lnTo>
                        <a:pt x="670" y="832"/>
                      </a:lnTo>
                      <a:lnTo>
                        <a:pt x="668" y="832"/>
                      </a:lnTo>
                      <a:lnTo>
                        <a:pt x="668" y="830"/>
                      </a:lnTo>
                      <a:lnTo>
                        <a:pt x="664" y="830"/>
                      </a:lnTo>
                      <a:lnTo>
                        <a:pt x="660" y="828"/>
                      </a:lnTo>
                      <a:lnTo>
                        <a:pt x="660" y="830"/>
                      </a:lnTo>
                      <a:lnTo>
                        <a:pt x="656" y="828"/>
                      </a:lnTo>
                      <a:lnTo>
                        <a:pt x="654" y="826"/>
                      </a:lnTo>
                      <a:lnTo>
                        <a:pt x="654" y="832"/>
                      </a:lnTo>
                      <a:lnTo>
                        <a:pt x="652" y="832"/>
                      </a:lnTo>
                      <a:lnTo>
                        <a:pt x="652" y="832"/>
                      </a:lnTo>
                      <a:lnTo>
                        <a:pt x="648" y="828"/>
                      </a:lnTo>
                      <a:lnTo>
                        <a:pt x="648" y="828"/>
                      </a:lnTo>
                      <a:lnTo>
                        <a:pt x="642" y="826"/>
                      </a:lnTo>
                      <a:lnTo>
                        <a:pt x="634" y="826"/>
                      </a:lnTo>
                      <a:lnTo>
                        <a:pt x="628" y="828"/>
                      </a:lnTo>
                      <a:lnTo>
                        <a:pt x="622" y="834"/>
                      </a:lnTo>
                      <a:lnTo>
                        <a:pt x="622" y="834"/>
                      </a:lnTo>
                      <a:lnTo>
                        <a:pt x="620" y="840"/>
                      </a:lnTo>
                      <a:lnTo>
                        <a:pt x="620" y="844"/>
                      </a:lnTo>
                      <a:lnTo>
                        <a:pt x="620" y="844"/>
                      </a:lnTo>
                      <a:lnTo>
                        <a:pt x="606" y="850"/>
                      </a:lnTo>
                      <a:lnTo>
                        <a:pt x="598" y="856"/>
                      </a:lnTo>
                      <a:lnTo>
                        <a:pt x="600" y="838"/>
                      </a:lnTo>
                      <a:lnTo>
                        <a:pt x="604" y="756"/>
                      </a:lnTo>
                      <a:lnTo>
                        <a:pt x="604" y="630"/>
                      </a:lnTo>
                      <a:lnTo>
                        <a:pt x="584" y="448"/>
                      </a:lnTo>
                      <a:lnTo>
                        <a:pt x="560" y="328"/>
                      </a:lnTo>
                      <a:lnTo>
                        <a:pt x="516" y="198"/>
                      </a:lnTo>
                      <a:lnTo>
                        <a:pt x="456" y="96"/>
                      </a:lnTo>
                      <a:lnTo>
                        <a:pt x="390" y="22"/>
                      </a:lnTo>
                      <a:lnTo>
                        <a:pt x="390" y="22"/>
                      </a:lnTo>
                      <a:lnTo>
                        <a:pt x="376" y="14"/>
                      </a:lnTo>
                      <a:lnTo>
                        <a:pt x="362" y="6"/>
                      </a:lnTo>
                      <a:lnTo>
                        <a:pt x="342" y="0"/>
                      </a:lnTo>
                      <a:lnTo>
                        <a:pt x="310" y="0"/>
                      </a:lnTo>
                      <a:lnTo>
                        <a:pt x="310" y="0"/>
                      </a:lnTo>
                      <a:lnTo>
                        <a:pt x="302" y="4"/>
                      </a:lnTo>
                      <a:lnTo>
                        <a:pt x="296" y="10"/>
                      </a:lnTo>
                      <a:lnTo>
                        <a:pt x="292" y="18"/>
                      </a:lnTo>
                      <a:lnTo>
                        <a:pt x="276" y="42"/>
                      </a:lnTo>
                      <a:lnTo>
                        <a:pt x="240" y="112"/>
                      </a:lnTo>
                      <a:lnTo>
                        <a:pt x="184" y="262"/>
                      </a:lnTo>
                      <a:lnTo>
                        <a:pt x="164" y="324"/>
                      </a:lnTo>
                      <a:lnTo>
                        <a:pt x="126" y="418"/>
                      </a:lnTo>
                      <a:lnTo>
                        <a:pt x="118" y="452"/>
                      </a:lnTo>
                      <a:lnTo>
                        <a:pt x="108" y="508"/>
                      </a:lnTo>
                      <a:lnTo>
                        <a:pt x="108" y="562"/>
                      </a:lnTo>
                      <a:lnTo>
                        <a:pt x="118" y="604"/>
                      </a:lnTo>
                      <a:lnTo>
                        <a:pt x="136" y="634"/>
                      </a:lnTo>
                      <a:lnTo>
                        <a:pt x="170" y="662"/>
                      </a:lnTo>
                      <a:lnTo>
                        <a:pt x="204" y="692"/>
                      </a:lnTo>
                      <a:lnTo>
                        <a:pt x="320" y="780"/>
                      </a:lnTo>
                      <a:lnTo>
                        <a:pt x="320" y="780"/>
                      </a:lnTo>
                      <a:lnTo>
                        <a:pt x="262" y="766"/>
                      </a:lnTo>
                      <a:lnTo>
                        <a:pt x="236" y="760"/>
                      </a:lnTo>
                      <a:lnTo>
                        <a:pt x="222" y="760"/>
                      </a:lnTo>
                      <a:lnTo>
                        <a:pt x="222" y="760"/>
                      </a:lnTo>
                      <a:lnTo>
                        <a:pt x="152" y="772"/>
                      </a:lnTo>
                      <a:lnTo>
                        <a:pt x="78" y="806"/>
                      </a:lnTo>
                      <a:lnTo>
                        <a:pt x="78" y="806"/>
                      </a:lnTo>
                      <a:lnTo>
                        <a:pt x="64" y="818"/>
                      </a:lnTo>
                      <a:lnTo>
                        <a:pt x="52" y="826"/>
                      </a:lnTo>
                      <a:lnTo>
                        <a:pt x="44" y="834"/>
                      </a:lnTo>
                      <a:lnTo>
                        <a:pt x="44" y="834"/>
                      </a:lnTo>
                      <a:lnTo>
                        <a:pt x="40" y="842"/>
                      </a:lnTo>
                      <a:lnTo>
                        <a:pt x="36" y="852"/>
                      </a:lnTo>
                      <a:lnTo>
                        <a:pt x="32" y="862"/>
                      </a:lnTo>
                      <a:lnTo>
                        <a:pt x="16" y="888"/>
                      </a:lnTo>
                      <a:lnTo>
                        <a:pt x="14" y="922"/>
                      </a:lnTo>
                      <a:lnTo>
                        <a:pt x="2" y="958"/>
                      </a:lnTo>
                      <a:lnTo>
                        <a:pt x="2" y="958"/>
                      </a:lnTo>
                      <a:lnTo>
                        <a:pt x="2" y="960"/>
                      </a:lnTo>
                      <a:lnTo>
                        <a:pt x="0" y="968"/>
                      </a:lnTo>
                      <a:lnTo>
                        <a:pt x="2" y="980"/>
                      </a:lnTo>
                      <a:lnTo>
                        <a:pt x="6" y="986"/>
                      </a:lnTo>
                      <a:lnTo>
                        <a:pt x="10" y="992"/>
                      </a:lnTo>
                      <a:lnTo>
                        <a:pt x="10" y="992"/>
                      </a:lnTo>
                      <a:lnTo>
                        <a:pt x="18" y="1004"/>
                      </a:lnTo>
                      <a:lnTo>
                        <a:pt x="20" y="1012"/>
                      </a:lnTo>
                      <a:lnTo>
                        <a:pt x="18" y="1016"/>
                      </a:lnTo>
                      <a:lnTo>
                        <a:pt x="18" y="1018"/>
                      </a:lnTo>
                      <a:lnTo>
                        <a:pt x="18" y="1018"/>
                      </a:lnTo>
                      <a:lnTo>
                        <a:pt x="18" y="1032"/>
                      </a:lnTo>
                      <a:lnTo>
                        <a:pt x="490" y="1032"/>
                      </a:lnTo>
                      <a:lnTo>
                        <a:pt x="490" y="1032"/>
                      </a:lnTo>
                      <a:lnTo>
                        <a:pt x="512" y="1014"/>
                      </a:lnTo>
                      <a:lnTo>
                        <a:pt x="498" y="1032"/>
                      </a:lnTo>
                      <a:lnTo>
                        <a:pt x="1376" y="1032"/>
                      </a:lnTo>
                      <a:lnTo>
                        <a:pt x="1388" y="1020"/>
                      </a:lnTo>
                      <a:lnTo>
                        <a:pt x="1498" y="904"/>
                      </a:lnTo>
                      <a:lnTo>
                        <a:pt x="1546" y="842"/>
                      </a:lnTo>
                      <a:lnTo>
                        <a:pt x="1562" y="816"/>
                      </a:lnTo>
                      <a:lnTo>
                        <a:pt x="1562" y="816"/>
                      </a:lnTo>
                      <a:lnTo>
                        <a:pt x="1564" y="812"/>
                      </a:lnTo>
                      <a:lnTo>
                        <a:pt x="1568" y="806"/>
                      </a:lnTo>
                      <a:lnTo>
                        <a:pt x="1568" y="784"/>
                      </a:lnTo>
                      <a:close/>
                      <a:moveTo>
                        <a:pt x="656" y="838"/>
                      </a:moveTo>
                      <a:lnTo>
                        <a:pt x="656" y="838"/>
                      </a:lnTo>
                      <a:lnTo>
                        <a:pt x="656" y="836"/>
                      </a:lnTo>
                      <a:lnTo>
                        <a:pt x="656" y="838"/>
                      </a:lnTo>
                      <a:lnTo>
                        <a:pt x="656" y="838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9000"/>
                  </a:schemeClr>
                </a:solidFill>
                <a:ln w="9525">
                  <a:solidFill>
                    <a:srgbClr val="FEFFFF">
                      <a:alpha val="12000"/>
                    </a:srgb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 dirty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86" name="Group 102"/>
              <p:cNvGrpSpPr>
                <a:grpSpLocks noChangeAspect="1"/>
              </p:cNvGrpSpPr>
              <p:nvPr/>
            </p:nvGrpSpPr>
            <p:grpSpPr>
              <a:xfrm>
                <a:off x="7848593" y="1524004"/>
                <a:ext cx="1295399" cy="1685580"/>
                <a:chOff x="7315200" y="5334000"/>
                <a:chExt cx="1054100" cy="137160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192" name="Freeform 70"/>
                <p:cNvSpPr>
                  <a:spLocks/>
                </p:cNvSpPr>
                <p:nvPr/>
              </p:nvSpPr>
              <p:spPr bwMode="auto">
                <a:xfrm>
                  <a:off x="7810500" y="5715000"/>
                  <a:ext cx="241300" cy="158750"/>
                </a:xfrm>
                <a:custGeom>
                  <a:avLst/>
                  <a:gdLst>
                    <a:gd name="T0" fmla="*/ 152 w 152"/>
                    <a:gd name="T1" fmla="*/ 100 h 100"/>
                    <a:gd name="T2" fmla="*/ 152 w 152"/>
                    <a:gd name="T3" fmla="*/ 100 h 100"/>
                    <a:gd name="T4" fmla="*/ 152 w 152"/>
                    <a:gd name="T5" fmla="*/ 100 h 100"/>
                    <a:gd name="T6" fmla="*/ 152 w 152"/>
                    <a:gd name="T7" fmla="*/ 100 h 100"/>
                    <a:gd name="T8" fmla="*/ 138 w 152"/>
                    <a:gd name="T9" fmla="*/ 90 h 100"/>
                    <a:gd name="T10" fmla="*/ 34 w 152"/>
                    <a:gd name="T11" fmla="*/ 18 h 100"/>
                    <a:gd name="T12" fmla="*/ 34 w 152"/>
                    <a:gd name="T13" fmla="*/ 18 h 100"/>
                    <a:gd name="T14" fmla="*/ 16 w 152"/>
                    <a:gd name="T15" fmla="*/ 6 h 100"/>
                    <a:gd name="T16" fmla="*/ 16 w 152"/>
                    <a:gd name="T17" fmla="*/ 6 h 100"/>
                    <a:gd name="T18" fmla="*/ 10 w 152"/>
                    <a:gd name="T19" fmla="*/ 2 h 100"/>
                    <a:gd name="T20" fmla="*/ 4 w 152"/>
                    <a:gd name="T21" fmla="*/ 0 h 100"/>
                    <a:gd name="T22" fmla="*/ 4 w 152"/>
                    <a:gd name="T23" fmla="*/ 0 h 100"/>
                    <a:gd name="T24" fmla="*/ 0 w 152"/>
                    <a:gd name="T25" fmla="*/ 0 h 100"/>
                    <a:gd name="T26" fmla="*/ 0 w 152"/>
                    <a:gd name="T27" fmla="*/ 2 h 100"/>
                    <a:gd name="T28" fmla="*/ 0 w 152"/>
                    <a:gd name="T29" fmla="*/ 2 h 100"/>
                    <a:gd name="T30" fmla="*/ 4 w 152"/>
                    <a:gd name="T31" fmla="*/ 6 h 100"/>
                    <a:gd name="T32" fmla="*/ 8 w 152"/>
                    <a:gd name="T33" fmla="*/ 8 h 100"/>
                    <a:gd name="T34" fmla="*/ 8 w 152"/>
                    <a:gd name="T35" fmla="*/ 8 h 100"/>
                    <a:gd name="T36" fmla="*/ 24 w 152"/>
                    <a:gd name="T37" fmla="*/ 18 h 100"/>
                    <a:gd name="T38" fmla="*/ 138 w 152"/>
                    <a:gd name="T39" fmla="*/ 92 h 100"/>
                    <a:gd name="T40" fmla="*/ 138 w 152"/>
                    <a:gd name="T41" fmla="*/ 92 h 100"/>
                    <a:gd name="T42" fmla="*/ 152 w 152"/>
                    <a:gd name="T43" fmla="*/ 100 h 100"/>
                    <a:gd name="T44" fmla="*/ 152 w 152"/>
                    <a:gd name="T45" fmla="*/ 100 h 1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152" h="100">
                      <a:moveTo>
                        <a:pt x="152" y="100"/>
                      </a:move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38" y="90"/>
                      </a:lnTo>
                      <a:lnTo>
                        <a:pt x="34" y="18"/>
                      </a:lnTo>
                      <a:lnTo>
                        <a:pt x="34" y="18"/>
                      </a:lnTo>
                      <a:lnTo>
                        <a:pt x="16" y="6"/>
                      </a:lnTo>
                      <a:lnTo>
                        <a:pt x="16" y="6"/>
                      </a:lnTo>
                      <a:lnTo>
                        <a:pt x="10" y="2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4" y="6"/>
                      </a:lnTo>
                      <a:lnTo>
                        <a:pt x="8" y="8"/>
                      </a:lnTo>
                      <a:lnTo>
                        <a:pt x="8" y="8"/>
                      </a:lnTo>
                      <a:lnTo>
                        <a:pt x="24" y="18"/>
                      </a:lnTo>
                      <a:lnTo>
                        <a:pt x="138" y="92"/>
                      </a:lnTo>
                      <a:lnTo>
                        <a:pt x="138" y="92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93" name="Freeform 71"/>
                <p:cNvSpPr>
                  <a:spLocks/>
                </p:cNvSpPr>
                <p:nvPr/>
              </p:nvSpPr>
              <p:spPr bwMode="auto">
                <a:xfrm>
                  <a:off x="8054975" y="588010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94" name="Freeform 72"/>
                <p:cNvSpPr>
                  <a:spLocks/>
                </p:cNvSpPr>
                <p:nvPr/>
              </p:nvSpPr>
              <p:spPr bwMode="auto">
                <a:xfrm>
                  <a:off x="8064500" y="5584825"/>
                  <a:ext cx="53975" cy="285750"/>
                </a:xfrm>
                <a:custGeom>
                  <a:avLst/>
                  <a:gdLst>
                    <a:gd name="T0" fmla="*/ 0 w 34"/>
                    <a:gd name="T1" fmla="*/ 178 h 180"/>
                    <a:gd name="T2" fmla="*/ 0 w 34"/>
                    <a:gd name="T3" fmla="*/ 178 h 180"/>
                    <a:gd name="T4" fmla="*/ 4 w 34"/>
                    <a:gd name="T5" fmla="*/ 162 h 180"/>
                    <a:gd name="T6" fmla="*/ 28 w 34"/>
                    <a:gd name="T7" fmla="*/ 30 h 180"/>
                    <a:gd name="T8" fmla="*/ 28 w 34"/>
                    <a:gd name="T9" fmla="*/ 30 h 180"/>
                    <a:gd name="T10" fmla="*/ 34 w 34"/>
                    <a:gd name="T11" fmla="*/ 10 h 180"/>
                    <a:gd name="T12" fmla="*/ 34 w 34"/>
                    <a:gd name="T13" fmla="*/ 10 h 180"/>
                    <a:gd name="T14" fmla="*/ 34 w 34"/>
                    <a:gd name="T15" fmla="*/ 6 h 180"/>
                    <a:gd name="T16" fmla="*/ 34 w 34"/>
                    <a:gd name="T17" fmla="*/ 2 h 180"/>
                    <a:gd name="T18" fmla="*/ 34 w 34"/>
                    <a:gd name="T19" fmla="*/ 2 h 180"/>
                    <a:gd name="T20" fmla="*/ 32 w 34"/>
                    <a:gd name="T21" fmla="*/ 0 h 180"/>
                    <a:gd name="T22" fmla="*/ 30 w 34"/>
                    <a:gd name="T23" fmla="*/ 2 h 180"/>
                    <a:gd name="T24" fmla="*/ 30 w 34"/>
                    <a:gd name="T25" fmla="*/ 2 h 180"/>
                    <a:gd name="T26" fmla="*/ 28 w 34"/>
                    <a:gd name="T27" fmla="*/ 8 h 180"/>
                    <a:gd name="T28" fmla="*/ 26 w 34"/>
                    <a:gd name="T29" fmla="*/ 14 h 180"/>
                    <a:gd name="T30" fmla="*/ 26 w 34"/>
                    <a:gd name="T31" fmla="*/ 14 h 180"/>
                    <a:gd name="T32" fmla="*/ 22 w 34"/>
                    <a:gd name="T33" fmla="*/ 38 h 180"/>
                    <a:gd name="T34" fmla="*/ 2 w 34"/>
                    <a:gd name="T35" fmla="*/ 162 h 180"/>
                    <a:gd name="T36" fmla="*/ 2 w 34"/>
                    <a:gd name="T37" fmla="*/ 162 h 180"/>
                    <a:gd name="T38" fmla="*/ 0 w 34"/>
                    <a:gd name="T39" fmla="*/ 178 h 180"/>
                    <a:gd name="T40" fmla="*/ 0 w 34"/>
                    <a:gd name="T41" fmla="*/ 178 h 180"/>
                    <a:gd name="T42" fmla="*/ 0 w 34"/>
                    <a:gd name="T43" fmla="*/ 180 h 180"/>
                    <a:gd name="T44" fmla="*/ 0 w 34"/>
                    <a:gd name="T45" fmla="*/ 180 h 180"/>
                    <a:gd name="T46" fmla="*/ 0 w 34"/>
                    <a:gd name="T47" fmla="*/ 178 h 180"/>
                    <a:gd name="T48" fmla="*/ 0 w 34"/>
                    <a:gd name="T49" fmla="*/ 178 h 1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34" h="180">
                      <a:moveTo>
                        <a:pt x="0" y="178"/>
                      </a:moveTo>
                      <a:lnTo>
                        <a:pt x="0" y="178"/>
                      </a:lnTo>
                      <a:lnTo>
                        <a:pt x="4" y="162"/>
                      </a:lnTo>
                      <a:lnTo>
                        <a:pt x="28" y="30"/>
                      </a:lnTo>
                      <a:lnTo>
                        <a:pt x="28" y="30"/>
                      </a:lnTo>
                      <a:lnTo>
                        <a:pt x="34" y="10"/>
                      </a:lnTo>
                      <a:lnTo>
                        <a:pt x="34" y="10"/>
                      </a:lnTo>
                      <a:lnTo>
                        <a:pt x="34" y="6"/>
                      </a:lnTo>
                      <a:lnTo>
                        <a:pt x="34" y="2"/>
                      </a:lnTo>
                      <a:lnTo>
                        <a:pt x="34" y="2"/>
                      </a:lnTo>
                      <a:lnTo>
                        <a:pt x="32" y="0"/>
                      </a:lnTo>
                      <a:lnTo>
                        <a:pt x="30" y="2"/>
                      </a:lnTo>
                      <a:lnTo>
                        <a:pt x="30" y="2"/>
                      </a:lnTo>
                      <a:lnTo>
                        <a:pt x="28" y="8"/>
                      </a:lnTo>
                      <a:lnTo>
                        <a:pt x="26" y="14"/>
                      </a:lnTo>
                      <a:lnTo>
                        <a:pt x="26" y="14"/>
                      </a:lnTo>
                      <a:lnTo>
                        <a:pt x="22" y="38"/>
                      </a:lnTo>
                      <a:lnTo>
                        <a:pt x="2" y="162"/>
                      </a:lnTo>
                      <a:lnTo>
                        <a:pt x="2" y="162"/>
                      </a:lnTo>
                      <a:lnTo>
                        <a:pt x="0" y="178"/>
                      </a:lnTo>
                      <a:lnTo>
                        <a:pt x="0" y="178"/>
                      </a:lnTo>
                      <a:lnTo>
                        <a:pt x="0" y="180"/>
                      </a:lnTo>
                      <a:lnTo>
                        <a:pt x="0" y="180"/>
                      </a:lnTo>
                      <a:lnTo>
                        <a:pt x="0" y="178"/>
                      </a:lnTo>
                      <a:lnTo>
                        <a:pt x="0" y="178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95" name="Freeform 73"/>
                <p:cNvSpPr>
                  <a:spLocks noEditPoints="1"/>
                </p:cNvSpPr>
                <p:nvPr/>
              </p:nvSpPr>
              <p:spPr bwMode="auto">
                <a:xfrm>
                  <a:off x="7315200" y="5334000"/>
                  <a:ext cx="1054100" cy="1371600"/>
                </a:xfrm>
                <a:custGeom>
                  <a:avLst/>
                  <a:gdLst>
                    <a:gd name="T0" fmla="*/ 582 w 664"/>
                    <a:gd name="T1" fmla="*/ 488 h 864"/>
                    <a:gd name="T2" fmla="*/ 664 w 664"/>
                    <a:gd name="T3" fmla="*/ 356 h 864"/>
                    <a:gd name="T4" fmla="*/ 664 w 664"/>
                    <a:gd name="T5" fmla="*/ 0 h 864"/>
                    <a:gd name="T6" fmla="*/ 608 w 664"/>
                    <a:gd name="T7" fmla="*/ 50 h 864"/>
                    <a:gd name="T8" fmla="*/ 548 w 664"/>
                    <a:gd name="T9" fmla="*/ 146 h 864"/>
                    <a:gd name="T10" fmla="*/ 508 w 664"/>
                    <a:gd name="T11" fmla="*/ 294 h 864"/>
                    <a:gd name="T12" fmla="*/ 498 w 664"/>
                    <a:gd name="T13" fmla="*/ 358 h 864"/>
                    <a:gd name="T14" fmla="*/ 490 w 664"/>
                    <a:gd name="T15" fmla="*/ 342 h 864"/>
                    <a:gd name="T16" fmla="*/ 476 w 664"/>
                    <a:gd name="T17" fmla="*/ 338 h 864"/>
                    <a:gd name="T18" fmla="*/ 472 w 664"/>
                    <a:gd name="T19" fmla="*/ 338 h 864"/>
                    <a:gd name="T20" fmla="*/ 464 w 664"/>
                    <a:gd name="T21" fmla="*/ 338 h 864"/>
                    <a:gd name="T22" fmla="*/ 464 w 664"/>
                    <a:gd name="T23" fmla="*/ 344 h 864"/>
                    <a:gd name="T24" fmla="*/ 454 w 664"/>
                    <a:gd name="T25" fmla="*/ 350 h 864"/>
                    <a:gd name="T26" fmla="*/ 458 w 664"/>
                    <a:gd name="T27" fmla="*/ 362 h 864"/>
                    <a:gd name="T28" fmla="*/ 456 w 664"/>
                    <a:gd name="T29" fmla="*/ 376 h 864"/>
                    <a:gd name="T30" fmla="*/ 336 w 664"/>
                    <a:gd name="T31" fmla="*/ 294 h 864"/>
                    <a:gd name="T32" fmla="*/ 204 w 664"/>
                    <a:gd name="T33" fmla="*/ 246 h 864"/>
                    <a:gd name="T34" fmla="*/ 116 w 664"/>
                    <a:gd name="T35" fmla="*/ 242 h 864"/>
                    <a:gd name="T36" fmla="*/ 8 w 664"/>
                    <a:gd name="T37" fmla="*/ 282 h 864"/>
                    <a:gd name="T38" fmla="*/ 28 w 664"/>
                    <a:gd name="T39" fmla="*/ 358 h 864"/>
                    <a:gd name="T40" fmla="*/ 46 w 664"/>
                    <a:gd name="T41" fmla="*/ 368 h 864"/>
                    <a:gd name="T42" fmla="*/ 64 w 664"/>
                    <a:gd name="T43" fmla="*/ 380 h 864"/>
                    <a:gd name="T44" fmla="*/ 92 w 664"/>
                    <a:gd name="T45" fmla="*/ 390 h 864"/>
                    <a:gd name="T46" fmla="*/ 112 w 664"/>
                    <a:gd name="T47" fmla="*/ 406 h 864"/>
                    <a:gd name="T48" fmla="*/ 130 w 664"/>
                    <a:gd name="T49" fmla="*/ 430 h 864"/>
                    <a:gd name="T50" fmla="*/ 142 w 664"/>
                    <a:gd name="T51" fmla="*/ 438 h 864"/>
                    <a:gd name="T52" fmla="*/ 152 w 664"/>
                    <a:gd name="T53" fmla="*/ 456 h 864"/>
                    <a:gd name="T54" fmla="*/ 170 w 664"/>
                    <a:gd name="T55" fmla="*/ 474 h 864"/>
                    <a:gd name="T56" fmla="*/ 186 w 664"/>
                    <a:gd name="T57" fmla="*/ 490 h 864"/>
                    <a:gd name="T58" fmla="*/ 224 w 664"/>
                    <a:gd name="T59" fmla="*/ 516 h 864"/>
                    <a:gd name="T60" fmla="*/ 268 w 664"/>
                    <a:gd name="T61" fmla="*/ 512 h 864"/>
                    <a:gd name="T62" fmla="*/ 350 w 664"/>
                    <a:gd name="T63" fmla="*/ 482 h 864"/>
                    <a:gd name="T64" fmla="*/ 302 w 664"/>
                    <a:gd name="T65" fmla="*/ 566 h 864"/>
                    <a:gd name="T66" fmla="*/ 302 w 664"/>
                    <a:gd name="T67" fmla="*/ 586 h 864"/>
                    <a:gd name="T68" fmla="*/ 344 w 664"/>
                    <a:gd name="T69" fmla="*/ 630 h 864"/>
                    <a:gd name="T70" fmla="*/ 384 w 664"/>
                    <a:gd name="T71" fmla="*/ 646 h 864"/>
                    <a:gd name="T72" fmla="*/ 404 w 664"/>
                    <a:gd name="T73" fmla="*/ 662 h 864"/>
                    <a:gd name="T74" fmla="*/ 434 w 664"/>
                    <a:gd name="T75" fmla="*/ 676 h 864"/>
                    <a:gd name="T76" fmla="*/ 460 w 664"/>
                    <a:gd name="T77" fmla="*/ 704 h 864"/>
                    <a:gd name="T78" fmla="*/ 472 w 664"/>
                    <a:gd name="T79" fmla="*/ 740 h 864"/>
                    <a:gd name="T80" fmla="*/ 460 w 664"/>
                    <a:gd name="T81" fmla="*/ 788 h 864"/>
                    <a:gd name="T82" fmla="*/ 452 w 664"/>
                    <a:gd name="T83" fmla="*/ 824 h 864"/>
                    <a:gd name="T84" fmla="*/ 466 w 664"/>
                    <a:gd name="T85" fmla="*/ 864 h 864"/>
                    <a:gd name="T86" fmla="*/ 476 w 664"/>
                    <a:gd name="T87" fmla="*/ 860 h 864"/>
                    <a:gd name="T88" fmla="*/ 492 w 664"/>
                    <a:gd name="T89" fmla="*/ 792 h 864"/>
                    <a:gd name="T90" fmla="*/ 506 w 664"/>
                    <a:gd name="T91" fmla="*/ 770 h 864"/>
                    <a:gd name="T92" fmla="*/ 520 w 664"/>
                    <a:gd name="T93" fmla="*/ 726 h 864"/>
                    <a:gd name="T94" fmla="*/ 504 w 664"/>
                    <a:gd name="T95" fmla="*/ 578 h 864"/>
                    <a:gd name="T96" fmla="*/ 494 w 664"/>
                    <a:gd name="T97" fmla="*/ 502 h 864"/>
                    <a:gd name="T98" fmla="*/ 518 w 664"/>
                    <a:gd name="T99" fmla="*/ 508 h 864"/>
                    <a:gd name="T100" fmla="*/ 542 w 664"/>
                    <a:gd name="T101" fmla="*/ 568 h 864"/>
                    <a:gd name="T102" fmla="*/ 570 w 664"/>
                    <a:gd name="T103" fmla="*/ 620 h 864"/>
                    <a:gd name="T104" fmla="*/ 598 w 664"/>
                    <a:gd name="T105" fmla="*/ 590 h 864"/>
                    <a:gd name="T106" fmla="*/ 582 w 664"/>
                    <a:gd name="T107" fmla="*/ 548 h 864"/>
                    <a:gd name="T108" fmla="*/ 550 w 664"/>
                    <a:gd name="T109" fmla="*/ 484 h 864"/>
                    <a:gd name="T110" fmla="*/ 566 w 664"/>
                    <a:gd name="T111" fmla="*/ 472 h 864"/>
                    <a:gd name="T112" fmla="*/ 466 w 664"/>
                    <a:gd name="T113" fmla="*/ 344 h 86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664" h="864">
                      <a:moveTo>
                        <a:pt x="566" y="472"/>
                      </a:moveTo>
                      <a:lnTo>
                        <a:pt x="566" y="472"/>
                      </a:lnTo>
                      <a:lnTo>
                        <a:pt x="568" y="472"/>
                      </a:lnTo>
                      <a:lnTo>
                        <a:pt x="572" y="476"/>
                      </a:lnTo>
                      <a:lnTo>
                        <a:pt x="582" y="488"/>
                      </a:lnTo>
                      <a:lnTo>
                        <a:pt x="612" y="532"/>
                      </a:lnTo>
                      <a:lnTo>
                        <a:pt x="660" y="604"/>
                      </a:lnTo>
                      <a:lnTo>
                        <a:pt x="660" y="604"/>
                      </a:lnTo>
                      <a:lnTo>
                        <a:pt x="664" y="608"/>
                      </a:lnTo>
                      <a:lnTo>
                        <a:pt x="664" y="356"/>
                      </a:lnTo>
                      <a:lnTo>
                        <a:pt x="664" y="356"/>
                      </a:lnTo>
                      <a:lnTo>
                        <a:pt x="650" y="354"/>
                      </a:lnTo>
                      <a:lnTo>
                        <a:pt x="650" y="354"/>
                      </a:lnTo>
                      <a:lnTo>
                        <a:pt x="664" y="346"/>
                      </a:lnTo>
                      <a:lnTo>
                        <a:pt x="664" y="0"/>
                      </a:lnTo>
                      <a:lnTo>
                        <a:pt x="664" y="0"/>
                      </a:lnTo>
                      <a:lnTo>
                        <a:pt x="638" y="20"/>
                      </a:lnTo>
                      <a:lnTo>
                        <a:pt x="624" y="34"/>
                      </a:lnTo>
                      <a:lnTo>
                        <a:pt x="608" y="50"/>
                      </a:lnTo>
                      <a:lnTo>
                        <a:pt x="608" y="50"/>
                      </a:lnTo>
                      <a:lnTo>
                        <a:pt x="594" y="68"/>
                      </a:lnTo>
                      <a:lnTo>
                        <a:pt x="580" y="86"/>
                      </a:lnTo>
                      <a:lnTo>
                        <a:pt x="568" y="104"/>
                      </a:lnTo>
                      <a:lnTo>
                        <a:pt x="558" y="124"/>
                      </a:lnTo>
                      <a:lnTo>
                        <a:pt x="548" y="146"/>
                      </a:lnTo>
                      <a:lnTo>
                        <a:pt x="540" y="166"/>
                      </a:lnTo>
                      <a:lnTo>
                        <a:pt x="524" y="214"/>
                      </a:lnTo>
                      <a:lnTo>
                        <a:pt x="524" y="214"/>
                      </a:lnTo>
                      <a:lnTo>
                        <a:pt x="514" y="254"/>
                      </a:lnTo>
                      <a:lnTo>
                        <a:pt x="508" y="294"/>
                      </a:lnTo>
                      <a:lnTo>
                        <a:pt x="504" y="330"/>
                      </a:lnTo>
                      <a:lnTo>
                        <a:pt x="502" y="356"/>
                      </a:lnTo>
                      <a:lnTo>
                        <a:pt x="502" y="356"/>
                      </a:lnTo>
                      <a:lnTo>
                        <a:pt x="498" y="358"/>
                      </a:lnTo>
                      <a:lnTo>
                        <a:pt x="498" y="358"/>
                      </a:lnTo>
                      <a:lnTo>
                        <a:pt x="490" y="350"/>
                      </a:lnTo>
                      <a:lnTo>
                        <a:pt x="490" y="350"/>
                      </a:lnTo>
                      <a:lnTo>
                        <a:pt x="490" y="346"/>
                      </a:lnTo>
                      <a:lnTo>
                        <a:pt x="490" y="342"/>
                      </a:lnTo>
                      <a:lnTo>
                        <a:pt x="490" y="342"/>
                      </a:lnTo>
                      <a:lnTo>
                        <a:pt x="488" y="340"/>
                      </a:lnTo>
                      <a:lnTo>
                        <a:pt x="484" y="338"/>
                      </a:lnTo>
                      <a:lnTo>
                        <a:pt x="480" y="336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6"/>
                      </a:lnTo>
                      <a:lnTo>
                        <a:pt x="474" y="336"/>
                      </a:lnTo>
                      <a:lnTo>
                        <a:pt x="472" y="338"/>
                      </a:lnTo>
                      <a:lnTo>
                        <a:pt x="472" y="338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6" y="338"/>
                      </a:lnTo>
                      <a:lnTo>
                        <a:pt x="464" y="338"/>
                      </a:lnTo>
                      <a:lnTo>
                        <a:pt x="464" y="340"/>
                      </a:lnTo>
                      <a:lnTo>
                        <a:pt x="462" y="340"/>
                      </a:lnTo>
                      <a:lnTo>
                        <a:pt x="462" y="342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0" y="344"/>
                      </a:lnTo>
                      <a:lnTo>
                        <a:pt x="460" y="344"/>
                      </a:lnTo>
                      <a:lnTo>
                        <a:pt x="456" y="346"/>
                      </a:lnTo>
                      <a:lnTo>
                        <a:pt x="454" y="350"/>
                      </a:lnTo>
                      <a:lnTo>
                        <a:pt x="454" y="354"/>
                      </a:lnTo>
                      <a:lnTo>
                        <a:pt x="456" y="358"/>
                      </a:lnTo>
                      <a:lnTo>
                        <a:pt x="456" y="358"/>
                      </a:lnTo>
                      <a:lnTo>
                        <a:pt x="458" y="362"/>
                      </a:lnTo>
                      <a:lnTo>
                        <a:pt x="458" y="362"/>
                      </a:lnTo>
                      <a:lnTo>
                        <a:pt x="458" y="370"/>
                      </a:lnTo>
                      <a:lnTo>
                        <a:pt x="458" y="374"/>
                      </a:lnTo>
                      <a:lnTo>
                        <a:pt x="458" y="374"/>
                      </a:lnTo>
                      <a:lnTo>
                        <a:pt x="456" y="376"/>
                      </a:lnTo>
                      <a:lnTo>
                        <a:pt x="456" y="376"/>
                      </a:lnTo>
                      <a:lnTo>
                        <a:pt x="434" y="360"/>
                      </a:lnTo>
                      <a:lnTo>
                        <a:pt x="406" y="338"/>
                      </a:lnTo>
                      <a:lnTo>
                        <a:pt x="372" y="314"/>
                      </a:lnTo>
                      <a:lnTo>
                        <a:pt x="336" y="294"/>
                      </a:lnTo>
                      <a:lnTo>
                        <a:pt x="336" y="294"/>
                      </a:lnTo>
                      <a:lnTo>
                        <a:pt x="292" y="272"/>
                      </a:lnTo>
                      <a:lnTo>
                        <a:pt x="270" y="264"/>
                      </a:lnTo>
                      <a:lnTo>
                        <a:pt x="248" y="256"/>
                      </a:lnTo>
                      <a:lnTo>
                        <a:pt x="226" y="250"/>
                      </a:lnTo>
                      <a:lnTo>
                        <a:pt x="204" y="246"/>
                      </a:lnTo>
                      <a:lnTo>
                        <a:pt x="182" y="244"/>
                      </a:lnTo>
                      <a:lnTo>
                        <a:pt x="160" y="242"/>
                      </a:lnTo>
                      <a:lnTo>
                        <a:pt x="160" y="242"/>
                      </a:lnTo>
                      <a:lnTo>
                        <a:pt x="138" y="242"/>
                      </a:lnTo>
                      <a:lnTo>
                        <a:pt x="116" y="242"/>
                      </a:lnTo>
                      <a:lnTo>
                        <a:pt x="84" y="248"/>
                      </a:lnTo>
                      <a:lnTo>
                        <a:pt x="62" y="252"/>
                      </a:lnTo>
                      <a:lnTo>
                        <a:pt x="56" y="256"/>
                      </a:lnTo>
                      <a:lnTo>
                        <a:pt x="30" y="266"/>
                      </a:lnTo>
                      <a:lnTo>
                        <a:pt x="8" y="282"/>
                      </a:lnTo>
                      <a:lnTo>
                        <a:pt x="0" y="296"/>
                      </a:lnTo>
                      <a:lnTo>
                        <a:pt x="0" y="324"/>
                      </a:lnTo>
                      <a:lnTo>
                        <a:pt x="2" y="330"/>
                      </a:lnTo>
                      <a:lnTo>
                        <a:pt x="14" y="344"/>
                      </a:lnTo>
                      <a:lnTo>
                        <a:pt x="28" y="358"/>
                      </a:lnTo>
                      <a:lnTo>
                        <a:pt x="28" y="358"/>
                      </a:lnTo>
                      <a:lnTo>
                        <a:pt x="36" y="364"/>
                      </a:lnTo>
                      <a:lnTo>
                        <a:pt x="42" y="366"/>
                      </a:lnTo>
                      <a:lnTo>
                        <a:pt x="46" y="368"/>
                      </a:lnTo>
                      <a:lnTo>
                        <a:pt x="46" y="368"/>
                      </a:lnTo>
                      <a:lnTo>
                        <a:pt x="52" y="368"/>
                      </a:lnTo>
                      <a:lnTo>
                        <a:pt x="56" y="372"/>
                      </a:lnTo>
                      <a:lnTo>
                        <a:pt x="60" y="376"/>
                      </a:lnTo>
                      <a:lnTo>
                        <a:pt x="60" y="376"/>
                      </a:lnTo>
                      <a:lnTo>
                        <a:pt x="64" y="380"/>
                      </a:lnTo>
                      <a:lnTo>
                        <a:pt x="70" y="384"/>
                      </a:lnTo>
                      <a:lnTo>
                        <a:pt x="78" y="386"/>
                      </a:lnTo>
                      <a:lnTo>
                        <a:pt x="78" y="386"/>
                      </a:lnTo>
                      <a:lnTo>
                        <a:pt x="84" y="386"/>
                      </a:lnTo>
                      <a:lnTo>
                        <a:pt x="92" y="390"/>
                      </a:lnTo>
                      <a:lnTo>
                        <a:pt x="98" y="394"/>
                      </a:lnTo>
                      <a:lnTo>
                        <a:pt x="100" y="398"/>
                      </a:lnTo>
                      <a:lnTo>
                        <a:pt x="100" y="398"/>
                      </a:lnTo>
                      <a:lnTo>
                        <a:pt x="104" y="402"/>
                      </a:lnTo>
                      <a:lnTo>
                        <a:pt x="112" y="406"/>
                      </a:lnTo>
                      <a:lnTo>
                        <a:pt x="120" y="410"/>
                      </a:lnTo>
                      <a:lnTo>
                        <a:pt x="120" y="410"/>
                      </a:lnTo>
                      <a:lnTo>
                        <a:pt x="126" y="418"/>
                      </a:lnTo>
                      <a:lnTo>
                        <a:pt x="130" y="426"/>
                      </a:lnTo>
                      <a:lnTo>
                        <a:pt x="130" y="430"/>
                      </a:lnTo>
                      <a:lnTo>
                        <a:pt x="130" y="430"/>
                      </a:lnTo>
                      <a:lnTo>
                        <a:pt x="132" y="434"/>
                      </a:lnTo>
                      <a:lnTo>
                        <a:pt x="136" y="436"/>
                      </a:lnTo>
                      <a:lnTo>
                        <a:pt x="142" y="438"/>
                      </a:lnTo>
                      <a:lnTo>
                        <a:pt x="142" y="438"/>
                      </a:lnTo>
                      <a:lnTo>
                        <a:pt x="146" y="442"/>
                      </a:lnTo>
                      <a:lnTo>
                        <a:pt x="150" y="446"/>
                      </a:lnTo>
                      <a:lnTo>
                        <a:pt x="152" y="452"/>
                      </a:lnTo>
                      <a:lnTo>
                        <a:pt x="152" y="452"/>
                      </a:lnTo>
                      <a:lnTo>
                        <a:pt x="152" y="456"/>
                      </a:lnTo>
                      <a:lnTo>
                        <a:pt x="154" y="458"/>
                      </a:lnTo>
                      <a:lnTo>
                        <a:pt x="158" y="466"/>
                      </a:lnTo>
                      <a:lnTo>
                        <a:pt x="166" y="472"/>
                      </a:lnTo>
                      <a:lnTo>
                        <a:pt x="170" y="474"/>
                      </a:lnTo>
                      <a:lnTo>
                        <a:pt x="170" y="474"/>
                      </a:lnTo>
                      <a:lnTo>
                        <a:pt x="174" y="476"/>
                      </a:lnTo>
                      <a:lnTo>
                        <a:pt x="178" y="480"/>
                      </a:lnTo>
                      <a:lnTo>
                        <a:pt x="182" y="486"/>
                      </a:lnTo>
                      <a:lnTo>
                        <a:pt x="182" y="486"/>
                      </a:lnTo>
                      <a:lnTo>
                        <a:pt x="186" y="490"/>
                      </a:lnTo>
                      <a:lnTo>
                        <a:pt x="192" y="494"/>
                      </a:lnTo>
                      <a:lnTo>
                        <a:pt x="200" y="500"/>
                      </a:lnTo>
                      <a:lnTo>
                        <a:pt x="200" y="500"/>
                      </a:lnTo>
                      <a:lnTo>
                        <a:pt x="216" y="510"/>
                      </a:lnTo>
                      <a:lnTo>
                        <a:pt x="224" y="516"/>
                      </a:lnTo>
                      <a:lnTo>
                        <a:pt x="224" y="516"/>
                      </a:lnTo>
                      <a:lnTo>
                        <a:pt x="230" y="518"/>
                      </a:lnTo>
                      <a:lnTo>
                        <a:pt x="238" y="518"/>
                      </a:lnTo>
                      <a:lnTo>
                        <a:pt x="246" y="518"/>
                      </a:lnTo>
                      <a:lnTo>
                        <a:pt x="268" y="512"/>
                      </a:lnTo>
                      <a:lnTo>
                        <a:pt x="288" y="504"/>
                      </a:lnTo>
                      <a:lnTo>
                        <a:pt x="306" y="496"/>
                      </a:lnTo>
                      <a:lnTo>
                        <a:pt x="332" y="486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34" y="504"/>
                      </a:lnTo>
                      <a:lnTo>
                        <a:pt x="320" y="526"/>
                      </a:lnTo>
                      <a:lnTo>
                        <a:pt x="320" y="526"/>
                      </a:lnTo>
                      <a:lnTo>
                        <a:pt x="302" y="566"/>
                      </a:lnTo>
                      <a:lnTo>
                        <a:pt x="298" y="576"/>
                      </a:lnTo>
                      <a:lnTo>
                        <a:pt x="298" y="582"/>
                      </a:lnTo>
                      <a:lnTo>
                        <a:pt x="298" y="586"/>
                      </a:lnTo>
                      <a:lnTo>
                        <a:pt x="300" y="586"/>
                      </a:lnTo>
                      <a:lnTo>
                        <a:pt x="302" y="586"/>
                      </a:lnTo>
                      <a:lnTo>
                        <a:pt x="310" y="598"/>
                      </a:lnTo>
                      <a:lnTo>
                        <a:pt x="310" y="598"/>
                      </a:lnTo>
                      <a:lnTo>
                        <a:pt x="318" y="604"/>
                      </a:lnTo>
                      <a:lnTo>
                        <a:pt x="334" y="622"/>
                      </a:lnTo>
                      <a:lnTo>
                        <a:pt x="344" y="630"/>
                      </a:lnTo>
                      <a:lnTo>
                        <a:pt x="356" y="638"/>
                      </a:lnTo>
                      <a:lnTo>
                        <a:pt x="366" y="644"/>
                      </a:lnTo>
                      <a:lnTo>
                        <a:pt x="376" y="646"/>
                      </a:lnTo>
                      <a:lnTo>
                        <a:pt x="376" y="646"/>
                      </a:lnTo>
                      <a:lnTo>
                        <a:pt x="384" y="646"/>
                      </a:lnTo>
                      <a:lnTo>
                        <a:pt x="390" y="648"/>
                      </a:lnTo>
                      <a:lnTo>
                        <a:pt x="396" y="650"/>
                      </a:lnTo>
                      <a:lnTo>
                        <a:pt x="398" y="654"/>
                      </a:lnTo>
                      <a:lnTo>
                        <a:pt x="402" y="660"/>
                      </a:lnTo>
                      <a:lnTo>
                        <a:pt x="404" y="662"/>
                      </a:lnTo>
                      <a:lnTo>
                        <a:pt x="404" y="662"/>
                      </a:lnTo>
                      <a:lnTo>
                        <a:pt x="414" y="670"/>
                      </a:lnTo>
                      <a:lnTo>
                        <a:pt x="424" y="676"/>
                      </a:lnTo>
                      <a:lnTo>
                        <a:pt x="428" y="678"/>
                      </a:lnTo>
                      <a:lnTo>
                        <a:pt x="434" y="676"/>
                      </a:lnTo>
                      <a:lnTo>
                        <a:pt x="434" y="676"/>
                      </a:lnTo>
                      <a:lnTo>
                        <a:pt x="438" y="678"/>
                      </a:lnTo>
                      <a:lnTo>
                        <a:pt x="444" y="680"/>
                      </a:lnTo>
                      <a:lnTo>
                        <a:pt x="454" y="692"/>
                      </a:lnTo>
                      <a:lnTo>
                        <a:pt x="460" y="704"/>
                      </a:lnTo>
                      <a:lnTo>
                        <a:pt x="464" y="710"/>
                      </a:lnTo>
                      <a:lnTo>
                        <a:pt x="464" y="710"/>
                      </a:lnTo>
                      <a:lnTo>
                        <a:pt x="466" y="716"/>
                      </a:lnTo>
                      <a:lnTo>
                        <a:pt x="470" y="730"/>
                      </a:lnTo>
                      <a:lnTo>
                        <a:pt x="472" y="740"/>
                      </a:lnTo>
                      <a:lnTo>
                        <a:pt x="472" y="750"/>
                      </a:lnTo>
                      <a:lnTo>
                        <a:pt x="470" y="760"/>
                      </a:lnTo>
                      <a:lnTo>
                        <a:pt x="468" y="770"/>
                      </a:lnTo>
                      <a:lnTo>
                        <a:pt x="468" y="770"/>
                      </a:lnTo>
                      <a:lnTo>
                        <a:pt x="460" y="788"/>
                      </a:lnTo>
                      <a:lnTo>
                        <a:pt x="456" y="800"/>
                      </a:lnTo>
                      <a:lnTo>
                        <a:pt x="454" y="810"/>
                      </a:lnTo>
                      <a:lnTo>
                        <a:pt x="454" y="810"/>
                      </a:lnTo>
                      <a:lnTo>
                        <a:pt x="452" y="816"/>
                      </a:lnTo>
                      <a:lnTo>
                        <a:pt x="452" y="824"/>
                      </a:lnTo>
                      <a:lnTo>
                        <a:pt x="454" y="832"/>
                      </a:lnTo>
                      <a:lnTo>
                        <a:pt x="454" y="832"/>
                      </a:lnTo>
                      <a:lnTo>
                        <a:pt x="458" y="852"/>
                      </a:lnTo>
                      <a:lnTo>
                        <a:pt x="462" y="858"/>
                      </a:lnTo>
                      <a:lnTo>
                        <a:pt x="466" y="864"/>
                      </a:lnTo>
                      <a:lnTo>
                        <a:pt x="466" y="864"/>
                      </a:lnTo>
                      <a:lnTo>
                        <a:pt x="468" y="864"/>
                      </a:lnTo>
                      <a:lnTo>
                        <a:pt x="472" y="864"/>
                      </a:lnTo>
                      <a:lnTo>
                        <a:pt x="472" y="864"/>
                      </a:lnTo>
                      <a:lnTo>
                        <a:pt x="476" y="860"/>
                      </a:lnTo>
                      <a:lnTo>
                        <a:pt x="480" y="858"/>
                      </a:lnTo>
                      <a:lnTo>
                        <a:pt x="496" y="810"/>
                      </a:lnTo>
                      <a:lnTo>
                        <a:pt x="490" y="798"/>
                      </a:lnTo>
                      <a:lnTo>
                        <a:pt x="490" y="798"/>
                      </a:lnTo>
                      <a:lnTo>
                        <a:pt x="492" y="792"/>
                      </a:lnTo>
                      <a:lnTo>
                        <a:pt x="494" y="786"/>
                      </a:lnTo>
                      <a:lnTo>
                        <a:pt x="498" y="784"/>
                      </a:lnTo>
                      <a:lnTo>
                        <a:pt x="498" y="784"/>
                      </a:lnTo>
                      <a:lnTo>
                        <a:pt x="502" y="778"/>
                      </a:lnTo>
                      <a:lnTo>
                        <a:pt x="506" y="770"/>
                      </a:lnTo>
                      <a:lnTo>
                        <a:pt x="508" y="758"/>
                      </a:lnTo>
                      <a:lnTo>
                        <a:pt x="508" y="758"/>
                      </a:lnTo>
                      <a:lnTo>
                        <a:pt x="512" y="748"/>
                      </a:lnTo>
                      <a:lnTo>
                        <a:pt x="520" y="726"/>
                      </a:lnTo>
                      <a:lnTo>
                        <a:pt x="520" y="726"/>
                      </a:lnTo>
                      <a:lnTo>
                        <a:pt x="524" y="694"/>
                      </a:lnTo>
                      <a:lnTo>
                        <a:pt x="526" y="676"/>
                      </a:lnTo>
                      <a:lnTo>
                        <a:pt x="524" y="662"/>
                      </a:lnTo>
                      <a:lnTo>
                        <a:pt x="524" y="662"/>
                      </a:lnTo>
                      <a:lnTo>
                        <a:pt x="504" y="578"/>
                      </a:lnTo>
                      <a:lnTo>
                        <a:pt x="494" y="526"/>
                      </a:lnTo>
                      <a:lnTo>
                        <a:pt x="492" y="510"/>
                      </a:lnTo>
                      <a:lnTo>
                        <a:pt x="492" y="504"/>
                      </a:lnTo>
                      <a:lnTo>
                        <a:pt x="494" y="502"/>
                      </a:lnTo>
                      <a:lnTo>
                        <a:pt x="494" y="502"/>
                      </a:lnTo>
                      <a:lnTo>
                        <a:pt x="498" y="498"/>
                      </a:lnTo>
                      <a:lnTo>
                        <a:pt x="500" y="492"/>
                      </a:lnTo>
                      <a:lnTo>
                        <a:pt x="504" y="474"/>
                      </a:lnTo>
                      <a:lnTo>
                        <a:pt x="512" y="500"/>
                      </a:lnTo>
                      <a:lnTo>
                        <a:pt x="518" y="508"/>
                      </a:lnTo>
                      <a:lnTo>
                        <a:pt x="518" y="520"/>
                      </a:lnTo>
                      <a:lnTo>
                        <a:pt x="526" y="538"/>
                      </a:lnTo>
                      <a:lnTo>
                        <a:pt x="528" y="542"/>
                      </a:lnTo>
                      <a:lnTo>
                        <a:pt x="538" y="568"/>
                      </a:lnTo>
                      <a:lnTo>
                        <a:pt x="542" y="568"/>
                      </a:lnTo>
                      <a:lnTo>
                        <a:pt x="544" y="572"/>
                      </a:lnTo>
                      <a:lnTo>
                        <a:pt x="542" y="576"/>
                      </a:lnTo>
                      <a:lnTo>
                        <a:pt x="548" y="588"/>
                      </a:lnTo>
                      <a:lnTo>
                        <a:pt x="556" y="608"/>
                      </a:lnTo>
                      <a:lnTo>
                        <a:pt x="570" y="620"/>
                      </a:lnTo>
                      <a:lnTo>
                        <a:pt x="588" y="626"/>
                      </a:lnTo>
                      <a:lnTo>
                        <a:pt x="584" y="614"/>
                      </a:lnTo>
                      <a:lnTo>
                        <a:pt x="590" y="624"/>
                      </a:lnTo>
                      <a:lnTo>
                        <a:pt x="598" y="608"/>
                      </a:lnTo>
                      <a:lnTo>
                        <a:pt x="598" y="590"/>
                      </a:lnTo>
                      <a:lnTo>
                        <a:pt x="590" y="570"/>
                      </a:lnTo>
                      <a:lnTo>
                        <a:pt x="586" y="558"/>
                      </a:lnTo>
                      <a:lnTo>
                        <a:pt x="580" y="556"/>
                      </a:lnTo>
                      <a:lnTo>
                        <a:pt x="580" y="552"/>
                      </a:lnTo>
                      <a:lnTo>
                        <a:pt x="582" y="548"/>
                      </a:lnTo>
                      <a:lnTo>
                        <a:pt x="572" y="524"/>
                      </a:lnTo>
                      <a:lnTo>
                        <a:pt x="570" y="520"/>
                      </a:lnTo>
                      <a:lnTo>
                        <a:pt x="562" y="502"/>
                      </a:lnTo>
                      <a:lnTo>
                        <a:pt x="554" y="492"/>
                      </a:lnTo>
                      <a:lnTo>
                        <a:pt x="550" y="484"/>
                      </a:lnTo>
                      <a:lnTo>
                        <a:pt x="538" y="460"/>
                      </a:lnTo>
                      <a:lnTo>
                        <a:pt x="538" y="460"/>
                      </a:lnTo>
                      <a:lnTo>
                        <a:pt x="554" y="470"/>
                      </a:lnTo>
                      <a:lnTo>
                        <a:pt x="560" y="472"/>
                      </a:lnTo>
                      <a:lnTo>
                        <a:pt x="566" y="472"/>
                      </a:lnTo>
                      <a:lnTo>
                        <a:pt x="566" y="472"/>
                      </a:lnTo>
                      <a:close/>
                      <a:moveTo>
                        <a:pt x="466" y="344"/>
                      </a:move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6000"/>
                  </a:schemeClr>
                </a:solidFill>
                <a:ln>
                  <a:noFill/>
                </a:ln>
                <a:effectLst>
                  <a:glow rad="38100">
                    <a:schemeClr val="bg2">
                      <a:lumMod val="50000"/>
                      <a:lumOff val="50000"/>
                      <a:alpha val="15000"/>
                    </a:schemeClr>
                  </a:glow>
                  <a:softEdge rad="12700"/>
                </a:effectLst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</p:grpSp>
          <p:grpSp>
            <p:nvGrpSpPr>
              <p:cNvPr id="187" name="Group 112"/>
              <p:cNvGrpSpPr>
                <a:grpSpLocks noChangeAspect="1"/>
              </p:cNvGrpSpPr>
              <p:nvPr/>
            </p:nvGrpSpPr>
            <p:grpSpPr>
              <a:xfrm>
                <a:off x="7679515" y="5943604"/>
                <a:ext cx="1331670" cy="914403"/>
                <a:chOff x="7953375" y="152400"/>
                <a:chExt cx="1775564" cy="121920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188" name="Freeform 35"/>
                <p:cNvSpPr>
                  <a:spLocks/>
                </p:cNvSpPr>
                <p:nvPr/>
              </p:nvSpPr>
              <p:spPr bwMode="auto">
                <a:xfrm>
                  <a:off x="7953375" y="688975"/>
                  <a:ext cx="269875" cy="127000"/>
                </a:xfrm>
                <a:custGeom>
                  <a:avLst/>
                  <a:gdLst>
                    <a:gd name="T0" fmla="*/ 170 w 170"/>
                    <a:gd name="T1" fmla="*/ 80 h 80"/>
                    <a:gd name="T2" fmla="*/ 170 w 170"/>
                    <a:gd name="T3" fmla="*/ 80 h 80"/>
                    <a:gd name="T4" fmla="*/ 170 w 170"/>
                    <a:gd name="T5" fmla="*/ 80 h 80"/>
                    <a:gd name="T6" fmla="*/ 170 w 170"/>
                    <a:gd name="T7" fmla="*/ 80 h 80"/>
                    <a:gd name="T8" fmla="*/ 154 w 170"/>
                    <a:gd name="T9" fmla="*/ 72 h 80"/>
                    <a:gd name="T10" fmla="*/ 38 w 170"/>
                    <a:gd name="T11" fmla="*/ 14 h 80"/>
                    <a:gd name="T12" fmla="*/ 38 w 170"/>
                    <a:gd name="T13" fmla="*/ 14 h 80"/>
                    <a:gd name="T14" fmla="*/ 18 w 170"/>
                    <a:gd name="T15" fmla="*/ 4 h 80"/>
                    <a:gd name="T16" fmla="*/ 18 w 170"/>
                    <a:gd name="T17" fmla="*/ 4 h 80"/>
                    <a:gd name="T18" fmla="*/ 12 w 170"/>
                    <a:gd name="T19" fmla="*/ 2 h 80"/>
                    <a:gd name="T20" fmla="*/ 4 w 170"/>
                    <a:gd name="T21" fmla="*/ 0 h 80"/>
                    <a:gd name="T22" fmla="*/ 4 w 170"/>
                    <a:gd name="T23" fmla="*/ 0 h 80"/>
                    <a:gd name="T24" fmla="*/ 0 w 170"/>
                    <a:gd name="T25" fmla="*/ 0 h 80"/>
                    <a:gd name="T26" fmla="*/ 2 w 170"/>
                    <a:gd name="T27" fmla="*/ 4 h 80"/>
                    <a:gd name="T28" fmla="*/ 2 w 170"/>
                    <a:gd name="T29" fmla="*/ 4 h 80"/>
                    <a:gd name="T30" fmla="*/ 4 w 170"/>
                    <a:gd name="T31" fmla="*/ 6 h 80"/>
                    <a:gd name="T32" fmla="*/ 10 w 170"/>
                    <a:gd name="T33" fmla="*/ 8 h 80"/>
                    <a:gd name="T34" fmla="*/ 10 w 170"/>
                    <a:gd name="T35" fmla="*/ 8 h 80"/>
                    <a:gd name="T36" fmla="*/ 28 w 170"/>
                    <a:gd name="T37" fmla="*/ 16 h 80"/>
                    <a:gd name="T38" fmla="*/ 154 w 170"/>
                    <a:gd name="T39" fmla="*/ 74 h 80"/>
                    <a:gd name="T40" fmla="*/ 154 w 170"/>
                    <a:gd name="T41" fmla="*/ 74 h 80"/>
                    <a:gd name="T42" fmla="*/ 170 w 170"/>
                    <a:gd name="T43" fmla="*/ 80 h 80"/>
                    <a:gd name="T44" fmla="*/ 170 w 170"/>
                    <a:gd name="T45" fmla="*/ 80 h 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170" h="80">
                      <a:moveTo>
                        <a:pt x="170" y="80"/>
                      </a:moveTo>
                      <a:lnTo>
                        <a:pt x="170" y="80"/>
                      </a:lnTo>
                      <a:lnTo>
                        <a:pt x="170" y="80"/>
                      </a:lnTo>
                      <a:lnTo>
                        <a:pt x="170" y="80"/>
                      </a:lnTo>
                      <a:lnTo>
                        <a:pt x="154" y="72"/>
                      </a:lnTo>
                      <a:lnTo>
                        <a:pt x="38" y="14"/>
                      </a:lnTo>
                      <a:lnTo>
                        <a:pt x="38" y="14"/>
                      </a:lnTo>
                      <a:lnTo>
                        <a:pt x="18" y="4"/>
                      </a:lnTo>
                      <a:lnTo>
                        <a:pt x="18" y="4"/>
                      </a:lnTo>
                      <a:lnTo>
                        <a:pt x="12" y="2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0" y="0"/>
                      </a:lnTo>
                      <a:lnTo>
                        <a:pt x="2" y="4"/>
                      </a:lnTo>
                      <a:lnTo>
                        <a:pt x="2" y="4"/>
                      </a:lnTo>
                      <a:lnTo>
                        <a:pt x="4" y="6"/>
                      </a:lnTo>
                      <a:lnTo>
                        <a:pt x="10" y="8"/>
                      </a:lnTo>
                      <a:lnTo>
                        <a:pt x="10" y="8"/>
                      </a:lnTo>
                      <a:lnTo>
                        <a:pt x="28" y="16"/>
                      </a:lnTo>
                      <a:lnTo>
                        <a:pt x="154" y="74"/>
                      </a:lnTo>
                      <a:lnTo>
                        <a:pt x="154" y="74"/>
                      </a:lnTo>
                      <a:lnTo>
                        <a:pt x="170" y="80"/>
                      </a:lnTo>
                      <a:lnTo>
                        <a:pt x="170" y="8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89" name="Freeform 36"/>
                <p:cNvSpPr>
                  <a:spLocks/>
                </p:cNvSpPr>
                <p:nvPr/>
              </p:nvSpPr>
              <p:spPr bwMode="auto">
                <a:xfrm>
                  <a:off x="8226425" y="822325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90" name="Freeform 37"/>
                <p:cNvSpPr>
                  <a:spLocks/>
                </p:cNvSpPr>
                <p:nvPr/>
              </p:nvSpPr>
              <p:spPr bwMode="auto">
                <a:xfrm>
                  <a:off x="8232775" y="514350"/>
                  <a:ext cx="19050" cy="295275"/>
                </a:xfrm>
                <a:custGeom>
                  <a:avLst/>
                  <a:gdLst>
                    <a:gd name="T0" fmla="*/ 2 w 12"/>
                    <a:gd name="T1" fmla="*/ 186 h 186"/>
                    <a:gd name="T2" fmla="*/ 2 w 12"/>
                    <a:gd name="T3" fmla="*/ 186 h 186"/>
                    <a:gd name="T4" fmla="*/ 4 w 12"/>
                    <a:gd name="T5" fmla="*/ 168 h 186"/>
                    <a:gd name="T6" fmla="*/ 8 w 12"/>
                    <a:gd name="T7" fmla="*/ 30 h 186"/>
                    <a:gd name="T8" fmla="*/ 8 w 12"/>
                    <a:gd name="T9" fmla="*/ 30 h 186"/>
                    <a:gd name="T10" fmla="*/ 10 w 12"/>
                    <a:gd name="T11" fmla="*/ 10 h 186"/>
                    <a:gd name="T12" fmla="*/ 10 w 12"/>
                    <a:gd name="T13" fmla="*/ 10 h 186"/>
                    <a:gd name="T14" fmla="*/ 12 w 12"/>
                    <a:gd name="T15" fmla="*/ 6 h 186"/>
                    <a:gd name="T16" fmla="*/ 10 w 12"/>
                    <a:gd name="T17" fmla="*/ 0 h 186"/>
                    <a:gd name="T18" fmla="*/ 10 w 12"/>
                    <a:gd name="T19" fmla="*/ 0 h 186"/>
                    <a:gd name="T20" fmla="*/ 8 w 12"/>
                    <a:gd name="T21" fmla="*/ 0 h 186"/>
                    <a:gd name="T22" fmla="*/ 6 w 12"/>
                    <a:gd name="T23" fmla="*/ 2 h 186"/>
                    <a:gd name="T24" fmla="*/ 6 w 12"/>
                    <a:gd name="T25" fmla="*/ 2 h 186"/>
                    <a:gd name="T26" fmla="*/ 4 w 12"/>
                    <a:gd name="T27" fmla="*/ 8 h 186"/>
                    <a:gd name="T28" fmla="*/ 4 w 12"/>
                    <a:gd name="T29" fmla="*/ 16 h 186"/>
                    <a:gd name="T30" fmla="*/ 4 w 12"/>
                    <a:gd name="T31" fmla="*/ 16 h 186"/>
                    <a:gd name="T32" fmla="*/ 4 w 12"/>
                    <a:gd name="T33" fmla="*/ 38 h 186"/>
                    <a:gd name="T34" fmla="*/ 0 w 12"/>
                    <a:gd name="T35" fmla="*/ 168 h 186"/>
                    <a:gd name="T36" fmla="*/ 0 w 12"/>
                    <a:gd name="T37" fmla="*/ 168 h 186"/>
                    <a:gd name="T38" fmla="*/ 0 w 12"/>
                    <a:gd name="T39" fmla="*/ 186 h 186"/>
                    <a:gd name="T40" fmla="*/ 0 w 12"/>
                    <a:gd name="T41" fmla="*/ 186 h 186"/>
                    <a:gd name="T42" fmla="*/ 0 w 12"/>
                    <a:gd name="T43" fmla="*/ 186 h 186"/>
                    <a:gd name="T44" fmla="*/ 0 w 12"/>
                    <a:gd name="T45" fmla="*/ 186 h 186"/>
                    <a:gd name="T46" fmla="*/ 2 w 12"/>
                    <a:gd name="T47" fmla="*/ 186 h 186"/>
                    <a:gd name="T48" fmla="*/ 2 w 12"/>
                    <a:gd name="T49" fmla="*/ 186 h 18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12" h="186">
                      <a:moveTo>
                        <a:pt x="2" y="186"/>
                      </a:moveTo>
                      <a:lnTo>
                        <a:pt x="2" y="186"/>
                      </a:lnTo>
                      <a:lnTo>
                        <a:pt x="4" y="168"/>
                      </a:lnTo>
                      <a:lnTo>
                        <a:pt x="8" y="30"/>
                      </a:lnTo>
                      <a:lnTo>
                        <a:pt x="8" y="30"/>
                      </a:lnTo>
                      <a:lnTo>
                        <a:pt x="10" y="10"/>
                      </a:lnTo>
                      <a:lnTo>
                        <a:pt x="10" y="10"/>
                      </a:lnTo>
                      <a:lnTo>
                        <a:pt x="12" y="6"/>
                      </a:lnTo>
                      <a:lnTo>
                        <a:pt x="10" y="0"/>
                      </a:lnTo>
                      <a:lnTo>
                        <a:pt x="10" y="0"/>
                      </a:lnTo>
                      <a:lnTo>
                        <a:pt x="8" y="0"/>
                      </a:lnTo>
                      <a:lnTo>
                        <a:pt x="6" y="2"/>
                      </a:lnTo>
                      <a:lnTo>
                        <a:pt x="6" y="2"/>
                      </a:lnTo>
                      <a:lnTo>
                        <a:pt x="4" y="8"/>
                      </a:lnTo>
                      <a:lnTo>
                        <a:pt x="4" y="16"/>
                      </a:lnTo>
                      <a:lnTo>
                        <a:pt x="4" y="16"/>
                      </a:lnTo>
                      <a:lnTo>
                        <a:pt x="4" y="38"/>
                      </a:lnTo>
                      <a:lnTo>
                        <a:pt x="0" y="168"/>
                      </a:lnTo>
                      <a:lnTo>
                        <a:pt x="0" y="168"/>
                      </a:lnTo>
                      <a:lnTo>
                        <a:pt x="0" y="186"/>
                      </a:lnTo>
                      <a:lnTo>
                        <a:pt x="0" y="186"/>
                      </a:lnTo>
                      <a:lnTo>
                        <a:pt x="0" y="186"/>
                      </a:lnTo>
                      <a:lnTo>
                        <a:pt x="0" y="186"/>
                      </a:lnTo>
                      <a:lnTo>
                        <a:pt x="2" y="186"/>
                      </a:lnTo>
                      <a:lnTo>
                        <a:pt x="2" y="186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91" name="Freeform 38"/>
                <p:cNvSpPr>
                  <a:spLocks noEditPoints="1"/>
                </p:cNvSpPr>
                <p:nvPr/>
              </p:nvSpPr>
              <p:spPr bwMode="auto">
                <a:xfrm>
                  <a:off x="8274789" y="152400"/>
                  <a:ext cx="1454150" cy="1219200"/>
                </a:xfrm>
                <a:custGeom>
                  <a:avLst/>
                  <a:gdLst>
                    <a:gd name="T0" fmla="*/ 838 w 916"/>
                    <a:gd name="T1" fmla="*/ 674 h 768"/>
                    <a:gd name="T2" fmla="*/ 790 w 916"/>
                    <a:gd name="T3" fmla="*/ 634 h 768"/>
                    <a:gd name="T4" fmla="*/ 780 w 916"/>
                    <a:gd name="T5" fmla="*/ 590 h 768"/>
                    <a:gd name="T6" fmla="*/ 786 w 916"/>
                    <a:gd name="T7" fmla="*/ 556 h 768"/>
                    <a:gd name="T8" fmla="*/ 788 w 916"/>
                    <a:gd name="T9" fmla="*/ 524 h 768"/>
                    <a:gd name="T10" fmla="*/ 790 w 916"/>
                    <a:gd name="T11" fmla="*/ 450 h 768"/>
                    <a:gd name="T12" fmla="*/ 782 w 916"/>
                    <a:gd name="T13" fmla="*/ 420 h 768"/>
                    <a:gd name="T14" fmla="*/ 666 w 916"/>
                    <a:gd name="T15" fmla="*/ 406 h 768"/>
                    <a:gd name="T16" fmla="*/ 758 w 916"/>
                    <a:gd name="T17" fmla="*/ 340 h 768"/>
                    <a:gd name="T18" fmla="*/ 770 w 916"/>
                    <a:gd name="T19" fmla="*/ 308 h 768"/>
                    <a:gd name="T20" fmla="*/ 770 w 916"/>
                    <a:gd name="T21" fmla="*/ 266 h 768"/>
                    <a:gd name="T22" fmla="*/ 768 w 916"/>
                    <a:gd name="T23" fmla="*/ 236 h 768"/>
                    <a:gd name="T24" fmla="*/ 756 w 916"/>
                    <a:gd name="T25" fmla="*/ 212 h 768"/>
                    <a:gd name="T26" fmla="*/ 756 w 916"/>
                    <a:gd name="T27" fmla="*/ 190 h 768"/>
                    <a:gd name="T28" fmla="*/ 746 w 916"/>
                    <a:gd name="T29" fmla="*/ 152 h 768"/>
                    <a:gd name="T30" fmla="*/ 750 w 916"/>
                    <a:gd name="T31" fmla="*/ 118 h 768"/>
                    <a:gd name="T32" fmla="*/ 752 w 916"/>
                    <a:gd name="T33" fmla="*/ 92 h 768"/>
                    <a:gd name="T34" fmla="*/ 756 w 916"/>
                    <a:gd name="T35" fmla="*/ 62 h 768"/>
                    <a:gd name="T36" fmla="*/ 678 w 916"/>
                    <a:gd name="T37" fmla="*/ 10 h 768"/>
                    <a:gd name="T38" fmla="*/ 594 w 916"/>
                    <a:gd name="T39" fmla="*/ 82 h 768"/>
                    <a:gd name="T40" fmla="*/ 540 w 916"/>
                    <a:gd name="T41" fmla="*/ 186 h 768"/>
                    <a:gd name="T42" fmla="*/ 514 w 916"/>
                    <a:gd name="T43" fmla="*/ 366 h 768"/>
                    <a:gd name="T44" fmla="*/ 502 w 916"/>
                    <a:gd name="T45" fmla="*/ 424 h 768"/>
                    <a:gd name="T46" fmla="*/ 496 w 916"/>
                    <a:gd name="T47" fmla="*/ 412 h 768"/>
                    <a:gd name="T48" fmla="*/ 486 w 916"/>
                    <a:gd name="T49" fmla="*/ 412 h 768"/>
                    <a:gd name="T50" fmla="*/ 478 w 916"/>
                    <a:gd name="T51" fmla="*/ 416 h 768"/>
                    <a:gd name="T52" fmla="*/ 476 w 916"/>
                    <a:gd name="T53" fmla="*/ 422 h 768"/>
                    <a:gd name="T54" fmla="*/ 468 w 916"/>
                    <a:gd name="T55" fmla="*/ 432 h 768"/>
                    <a:gd name="T56" fmla="*/ 474 w 916"/>
                    <a:gd name="T57" fmla="*/ 454 h 768"/>
                    <a:gd name="T58" fmla="*/ 380 w 916"/>
                    <a:gd name="T59" fmla="*/ 406 h 768"/>
                    <a:gd name="T60" fmla="*/ 222 w 916"/>
                    <a:gd name="T61" fmla="*/ 362 h 768"/>
                    <a:gd name="T62" fmla="*/ 108 w 916"/>
                    <a:gd name="T63" fmla="*/ 370 h 768"/>
                    <a:gd name="T64" fmla="*/ 0 w 916"/>
                    <a:gd name="T65" fmla="*/ 436 h 768"/>
                    <a:gd name="T66" fmla="*/ 44 w 916"/>
                    <a:gd name="T67" fmla="*/ 504 h 768"/>
                    <a:gd name="T68" fmla="*/ 70 w 916"/>
                    <a:gd name="T69" fmla="*/ 514 h 768"/>
                    <a:gd name="T70" fmla="*/ 96 w 916"/>
                    <a:gd name="T71" fmla="*/ 522 h 768"/>
                    <a:gd name="T72" fmla="*/ 126 w 916"/>
                    <a:gd name="T73" fmla="*/ 536 h 768"/>
                    <a:gd name="T74" fmla="*/ 150 w 916"/>
                    <a:gd name="T75" fmla="*/ 558 h 768"/>
                    <a:gd name="T76" fmla="*/ 172 w 916"/>
                    <a:gd name="T77" fmla="*/ 572 h 768"/>
                    <a:gd name="T78" fmla="*/ 192 w 916"/>
                    <a:gd name="T79" fmla="*/ 594 h 768"/>
                    <a:gd name="T80" fmla="*/ 210 w 916"/>
                    <a:gd name="T81" fmla="*/ 608 h 768"/>
                    <a:gd name="T82" fmla="*/ 258 w 916"/>
                    <a:gd name="T83" fmla="*/ 632 h 768"/>
                    <a:gd name="T84" fmla="*/ 320 w 916"/>
                    <a:gd name="T85" fmla="*/ 610 h 768"/>
                    <a:gd name="T86" fmla="*/ 368 w 916"/>
                    <a:gd name="T87" fmla="*/ 604 h 768"/>
                    <a:gd name="T88" fmla="*/ 342 w 916"/>
                    <a:gd name="T89" fmla="*/ 692 h 768"/>
                    <a:gd name="T90" fmla="*/ 384 w 916"/>
                    <a:gd name="T91" fmla="*/ 724 h 768"/>
                    <a:gd name="T92" fmla="*/ 440 w 916"/>
                    <a:gd name="T93" fmla="*/ 740 h 768"/>
                    <a:gd name="T94" fmla="*/ 462 w 916"/>
                    <a:gd name="T95" fmla="*/ 754 h 768"/>
                    <a:gd name="T96" fmla="*/ 500 w 916"/>
                    <a:gd name="T97" fmla="*/ 764 h 768"/>
                    <a:gd name="T98" fmla="*/ 584 w 916"/>
                    <a:gd name="T99" fmla="*/ 736 h 768"/>
                    <a:gd name="T100" fmla="*/ 530 w 916"/>
                    <a:gd name="T101" fmla="*/ 578 h 768"/>
                    <a:gd name="T102" fmla="*/ 558 w 916"/>
                    <a:gd name="T103" fmla="*/ 594 h 768"/>
                    <a:gd name="T104" fmla="*/ 590 w 916"/>
                    <a:gd name="T105" fmla="*/ 648 h 768"/>
                    <a:gd name="T106" fmla="*/ 646 w 916"/>
                    <a:gd name="T107" fmla="*/ 688 h 768"/>
                    <a:gd name="T108" fmla="*/ 624 w 916"/>
                    <a:gd name="T109" fmla="*/ 616 h 768"/>
                    <a:gd name="T110" fmla="*/ 584 w 916"/>
                    <a:gd name="T111" fmla="*/ 550 h 768"/>
                    <a:gd name="T112" fmla="*/ 598 w 916"/>
                    <a:gd name="T113" fmla="*/ 536 h 768"/>
                    <a:gd name="T114" fmla="*/ 714 w 916"/>
                    <a:gd name="T115" fmla="*/ 658 h 768"/>
                    <a:gd name="T116" fmla="*/ 804 w 916"/>
                    <a:gd name="T117" fmla="*/ 702 h 768"/>
                    <a:gd name="T118" fmla="*/ 836 w 916"/>
                    <a:gd name="T119" fmla="*/ 708 h 768"/>
                    <a:gd name="T120" fmla="*/ 910 w 916"/>
                    <a:gd name="T121" fmla="*/ 736 h 768"/>
                    <a:gd name="T122" fmla="*/ 910 w 916"/>
                    <a:gd name="T123" fmla="*/ 716 h 768"/>
                    <a:gd name="T124" fmla="*/ 878 w 916"/>
                    <a:gd name="T125" fmla="*/ 688 h 7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  <a:cxn ang="0">
                      <a:pos x="T124" y="T125"/>
                    </a:cxn>
                  </a:cxnLst>
                  <a:rect l="0" t="0" r="r" b="b"/>
                  <a:pathLst>
                    <a:path w="916" h="768">
                      <a:moveTo>
                        <a:pt x="878" y="688"/>
                      </a:moveTo>
                      <a:lnTo>
                        <a:pt x="878" y="688"/>
                      </a:lnTo>
                      <a:lnTo>
                        <a:pt x="868" y="682"/>
                      </a:lnTo>
                      <a:lnTo>
                        <a:pt x="856" y="678"/>
                      </a:lnTo>
                      <a:lnTo>
                        <a:pt x="838" y="674"/>
                      </a:lnTo>
                      <a:lnTo>
                        <a:pt x="838" y="674"/>
                      </a:lnTo>
                      <a:lnTo>
                        <a:pt x="828" y="672"/>
                      </a:lnTo>
                      <a:lnTo>
                        <a:pt x="818" y="666"/>
                      </a:lnTo>
                      <a:lnTo>
                        <a:pt x="810" y="660"/>
                      </a:lnTo>
                      <a:lnTo>
                        <a:pt x="802" y="652"/>
                      </a:lnTo>
                      <a:lnTo>
                        <a:pt x="792" y="640"/>
                      </a:lnTo>
                      <a:lnTo>
                        <a:pt x="790" y="634"/>
                      </a:lnTo>
                      <a:lnTo>
                        <a:pt x="790" y="634"/>
                      </a:lnTo>
                      <a:lnTo>
                        <a:pt x="786" y="630"/>
                      </a:lnTo>
                      <a:lnTo>
                        <a:pt x="780" y="616"/>
                      </a:lnTo>
                      <a:lnTo>
                        <a:pt x="776" y="602"/>
                      </a:lnTo>
                      <a:lnTo>
                        <a:pt x="778" y="596"/>
                      </a:lnTo>
                      <a:lnTo>
                        <a:pt x="780" y="590"/>
                      </a:lnTo>
                      <a:lnTo>
                        <a:pt x="780" y="590"/>
                      </a:lnTo>
                      <a:lnTo>
                        <a:pt x="784" y="586"/>
                      </a:lnTo>
                      <a:lnTo>
                        <a:pt x="786" y="582"/>
                      </a:lnTo>
                      <a:lnTo>
                        <a:pt x="786" y="570"/>
                      </a:lnTo>
                      <a:lnTo>
                        <a:pt x="786" y="556"/>
                      </a:lnTo>
                      <a:lnTo>
                        <a:pt x="786" y="556"/>
                      </a:lnTo>
                      <a:lnTo>
                        <a:pt x="784" y="554"/>
                      </a:lnTo>
                      <a:lnTo>
                        <a:pt x="782" y="548"/>
                      </a:lnTo>
                      <a:lnTo>
                        <a:pt x="780" y="544"/>
                      </a:lnTo>
                      <a:lnTo>
                        <a:pt x="782" y="538"/>
                      </a:lnTo>
                      <a:lnTo>
                        <a:pt x="784" y="532"/>
                      </a:lnTo>
                      <a:lnTo>
                        <a:pt x="788" y="524"/>
                      </a:lnTo>
                      <a:lnTo>
                        <a:pt x="788" y="524"/>
                      </a:lnTo>
                      <a:lnTo>
                        <a:pt x="792" y="514"/>
                      </a:lnTo>
                      <a:lnTo>
                        <a:pt x="794" y="502"/>
                      </a:lnTo>
                      <a:lnTo>
                        <a:pt x="794" y="488"/>
                      </a:lnTo>
                      <a:lnTo>
                        <a:pt x="794" y="474"/>
                      </a:lnTo>
                      <a:lnTo>
                        <a:pt x="790" y="450"/>
                      </a:lnTo>
                      <a:lnTo>
                        <a:pt x="786" y="440"/>
                      </a:lnTo>
                      <a:lnTo>
                        <a:pt x="782" y="426"/>
                      </a:lnTo>
                      <a:lnTo>
                        <a:pt x="782" y="426"/>
                      </a:lnTo>
                      <a:lnTo>
                        <a:pt x="784" y="424"/>
                      </a:lnTo>
                      <a:lnTo>
                        <a:pt x="784" y="422"/>
                      </a:lnTo>
                      <a:lnTo>
                        <a:pt x="782" y="420"/>
                      </a:lnTo>
                      <a:lnTo>
                        <a:pt x="776" y="418"/>
                      </a:lnTo>
                      <a:lnTo>
                        <a:pt x="766" y="414"/>
                      </a:lnTo>
                      <a:lnTo>
                        <a:pt x="722" y="406"/>
                      </a:lnTo>
                      <a:lnTo>
                        <a:pt x="722" y="406"/>
                      </a:lnTo>
                      <a:lnTo>
                        <a:pt x="696" y="404"/>
                      </a:lnTo>
                      <a:lnTo>
                        <a:pt x="666" y="406"/>
                      </a:lnTo>
                      <a:lnTo>
                        <a:pt x="668" y="404"/>
                      </a:lnTo>
                      <a:lnTo>
                        <a:pt x="682" y="392"/>
                      </a:lnTo>
                      <a:lnTo>
                        <a:pt x="704" y="376"/>
                      </a:lnTo>
                      <a:lnTo>
                        <a:pt x="722" y="366"/>
                      </a:lnTo>
                      <a:lnTo>
                        <a:pt x="742" y="354"/>
                      </a:lnTo>
                      <a:lnTo>
                        <a:pt x="758" y="340"/>
                      </a:lnTo>
                      <a:lnTo>
                        <a:pt x="758" y="340"/>
                      </a:lnTo>
                      <a:lnTo>
                        <a:pt x="764" y="332"/>
                      </a:lnTo>
                      <a:lnTo>
                        <a:pt x="768" y="326"/>
                      </a:lnTo>
                      <a:lnTo>
                        <a:pt x="770" y="320"/>
                      </a:lnTo>
                      <a:lnTo>
                        <a:pt x="770" y="320"/>
                      </a:lnTo>
                      <a:lnTo>
                        <a:pt x="770" y="308"/>
                      </a:lnTo>
                      <a:lnTo>
                        <a:pt x="772" y="290"/>
                      </a:lnTo>
                      <a:lnTo>
                        <a:pt x="772" y="290"/>
                      </a:lnTo>
                      <a:lnTo>
                        <a:pt x="772" y="280"/>
                      </a:lnTo>
                      <a:lnTo>
                        <a:pt x="772" y="272"/>
                      </a:lnTo>
                      <a:lnTo>
                        <a:pt x="770" y="266"/>
                      </a:lnTo>
                      <a:lnTo>
                        <a:pt x="770" y="266"/>
                      </a:lnTo>
                      <a:lnTo>
                        <a:pt x="768" y="260"/>
                      </a:lnTo>
                      <a:lnTo>
                        <a:pt x="768" y="254"/>
                      </a:lnTo>
                      <a:lnTo>
                        <a:pt x="768" y="250"/>
                      </a:lnTo>
                      <a:lnTo>
                        <a:pt x="768" y="250"/>
                      </a:lnTo>
                      <a:lnTo>
                        <a:pt x="768" y="244"/>
                      </a:lnTo>
                      <a:lnTo>
                        <a:pt x="768" y="236"/>
                      </a:lnTo>
                      <a:lnTo>
                        <a:pt x="766" y="226"/>
                      </a:lnTo>
                      <a:lnTo>
                        <a:pt x="764" y="222"/>
                      </a:lnTo>
                      <a:lnTo>
                        <a:pt x="760" y="220"/>
                      </a:lnTo>
                      <a:lnTo>
                        <a:pt x="760" y="220"/>
                      </a:lnTo>
                      <a:lnTo>
                        <a:pt x="756" y="216"/>
                      </a:lnTo>
                      <a:lnTo>
                        <a:pt x="756" y="212"/>
                      </a:lnTo>
                      <a:lnTo>
                        <a:pt x="754" y="204"/>
                      </a:lnTo>
                      <a:lnTo>
                        <a:pt x="754" y="204"/>
                      </a:lnTo>
                      <a:lnTo>
                        <a:pt x="756" y="198"/>
                      </a:lnTo>
                      <a:lnTo>
                        <a:pt x="758" y="194"/>
                      </a:lnTo>
                      <a:lnTo>
                        <a:pt x="756" y="190"/>
                      </a:lnTo>
                      <a:lnTo>
                        <a:pt x="756" y="190"/>
                      </a:lnTo>
                      <a:lnTo>
                        <a:pt x="752" y="186"/>
                      </a:lnTo>
                      <a:lnTo>
                        <a:pt x="748" y="180"/>
                      </a:lnTo>
                      <a:lnTo>
                        <a:pt x="744" y="170"/>
                      </a:lnTo>
                      <a:lnTo>
                        <a:pt x="744" y="170"/>
                      </a:lnTo>
                      <a:lnTo>
                        <a:pt x="746" y="160"/>
                      </a:lnTo>
                      <a:lnTo>
                        <a:pt x="746" y="152"/>
                      </a:lnTo>
                      <a:lnTo>
                        <a:pt x="746" y="146"/>
                      </a:lnTo>
                      <a:lnTo>
                        <a:pt x="746" y="146"/>
                      </a:lnTo>
                      <a:lnTo>
                        <a:pt x="746" y="142"/>
                      </a:lnTo>
                      <a:lnTo>
                        <a:pt x="746" y="134"/>
                      </a:lnTo>
                      <a:lnTo>
                        <a:pt x="746" y="126"/>
                      </a:lnTo>
                      <a:lnTo>
                        <a:pt x="750" y="118"/>
                      </a:lnTo>
                      <a:lnTo>
                        <a:pt x="750" y="118"/>
                      </a:lnTo>
                      <a:lnTo>
                        <a:pt x="752" y="112"/>
                      </a:lnTo>
                      <a:lnTo>
                        <a:pt x="752" y="106"/>
                      </a:lnTo>
                      <a:lnTo>
                        <a:pt x="752" y="98"/>
                      </a:lnTo>
                      <a:lnTo>
                        <a:pt x="752" y="98"/>
                      </a:lnTo>
                      <a:lnTo>
                        <a:pt x="752" y="92"/>
                      </a:lnTo>
                      <a:lnTo>
                        <a:pt x="752" y="88"/>
                      </a:lnTo>
                      <a:lnTo>
                        <a:pt x="752" y="84"/>
                      </a:lnTo>
                      <a:lnTo>
                        <a:pt x="752" y="84"/>
                      </a:lnTo>
                      <a:lnTo>
                        <a:pt x="754" y="78"/>
                      </a:lnTo>
                      <a:lnTo>
                        <a:pt x="756" y="72"/>
                      </a:lnTo>
                      <a:lnTo>
                        <a:pt x="756" y="62"/>
                      </a:lnTo>
                      <a:lnTo>
                        <a:pt x="754" y="42"/>
                      </a:lnTo>
                      <a:lnTo>
                        <a:pt x="748" y="24"/>
                      </a:lnTo>
                      <a:lnTo>
                        <a:pt x="740" y="10"/>
                      </a:lnTo>
                      <a:lnTo>
                        <a:pt x="726" y="2"/>
                      </a:lnTo>
                      <a:lnTo>
                        <a:pt x="704" y="0"/>
                      </a:lnTo>
                      <a:lnTo>
                        <a:pt x="678" y="10"/>
                      </a:lnTo>
                      <a:lnTo>
                        <a:pt x="654" y="24"/>
                      </a:lnTo>
                      <a:lnTo>
                        <a:pt x="654" y="24"/>
                      </a:lnTo>
                      <a:lnTo>
                        <a:pt x="648" y="28"/>
                      </a:lnTo>
                      <a:lnTo>
                        <a:pt x="630" y="42"/>
                      </a:lnTo>
                      <a:lnTo>
                        <a:pt x="606" y="66"/>
                      </a:lnTo>
                      <a:lnTo>
                        <a:pt x="594" y="82"/>
                      </a:lnTo>
                      <a:lnTo>
                        <a:pt x="580" y="102"/>
                      </a:lnTo>
                      <a:lnTo>
                        <a:pt x="580" y="102"/>
                      </a:lnTo>
                      <a:lnTo>
                        <a:pt x="568" y="122"/>
                      </a:lnTo>
                      <a:lnTo>
                        <a:pt x="558" y="142"/>
                      </a:lnTo>
                      <a:lnTo>
                        <a:pt x="548" y="164"/>
                      </a:lnTo>
                      <a:lnTo>
                        <a:pt x="540" y="186"/>
                      </a:lnTo>
                      <a:lnTo>
                        <a:pt x="532" y="208"/>
                      </a:lnTo>
                      <a:lnTo>
                        <a:pt x="526" y="232"/>
                      </a:lnTo>
                      <a:lnTo>
                        <a:pt x="518" y="282"/>
                      </a:lnTo>
                      <a:lnTo>
                        <a:pt x="518" y="282"/>
                      </a:lnTo>
                      <a:lnTo>
                        <a:pt x="514" y="324"/>
                      </a:lnTo>
                      <a:lnTo>
                        <a:pt x="514" y="366"/>
                      </a:lnTo>
                      <a:lnTo>
                        <a:pt x="514" y="402"/>
                      </a:lnTo>
                      <a:lnTo>
                        <a:pt x="516" y="430"/>
                      </a:lnTo>
                      <a:lnTo>
                        <a:pt x="516" y="430"/>
                      </a:lnTo>
                      <a:lnTo>
                        <a:pt x="514" y="430"/>
                      </a:lnTo>
                      <a:lnTo>
                        <a:pt x="514" y="430"/>
                      </a:lnTo>
                      <a:lnTo>
                        <a:pt x="502" y="424"/>
                      </a:lnTo>
                      <a:lnTo>
                        <a:pt x="502" y="424"/>
                      </a:lnTo>
                      <a:lnTo>
                        <a:pt x="504" y="420"/>
                      </a:lnTo>
                      <a:lnTo>
                        <a:pt x="502" y="416"/>
                      </a:lnTo>
                      <a:lnTo>
                        <a:pt x="502" y="416"/>
                      </a:lnTo>
                      <a:lnTo>
                        <a:pt x="500" y="414"/>
                      </a:lnTo>
                      <a:lnTo>
                        <a:pt x="496" y="412"/>
                      </a:lnTo>
                      <a:lnTo>
                        <a:pt x="492" y="412"/>
                      </a:lnTo>
                      <a:lnTo>
                        <a:pt x="488" y="414"/>
                      </a:lnTo>
                      <a:lnTo>
                        <a:pt x="488" y="414"/>
                      </a:lnTo>
                      <a:lnTo>
                        <a:pt x="488" y="414"/>
                      </a:lnTo>
                      <a:lnTo>
                        <a:pt x="488" y="412"/>
                      </a:lnTo>
                      <a:lnTo>
                        <a:pt x="486" y="412"/>
                      </a:lnTo>
                      <a:lnTo>
                        <a:pt x="484" y="414"/>
                      </a:lnTo>
                      <a:lnTo>
                        <a:pt x="484" y="414"/>
                      </a:lnTo>
                      <a:lnTo>
                        <a:pt x="480" y="414"/>
                      </a:lnTo>
                      <a:lnTo>
                        <a:pt x="480" y="414"/>
                      </a:lnTo>
                      <a:lnTo>
                        <a:pt x="478" y="414"/>
                      </a:lnTo>
                      <a:lnTo>
                        <a:pt x="478" y="416"/>
                      </a:lnTo>
                      <a:lnTo>
                        <a:pt x="476" y="416"/>
                      </a:lnTo>
                      <a:lnTo>
                        <a:pt x="476" y="418"/>
                      </a:lnTo>
                      <a:lnTo>
                        <a:pt x="474" y="420"/>
                      </a:lnTo>
                      <a:lnTo>
                        <a:pt x="472" y="420"/>
                      </a:lnTo>
                      <a:lnTo>
                        <a:pt x="476" y="422"/>
                      </a:lnTo>
                      <a:lnTo>
                        <a:pt x="476" y="422"/>
                      </a:lnTo>
                      <a:lnTo>
                        <a:pt x="476" y="422"/>
                      </a:lnTo>
                      <a:lnTo>
                        <a:pt x="472" y="424"/>
                      </a:lnTo>
                      <a:lnTo>
                        <a:pt x="472" y="424"/>
                      </a:lnTo>
                      <a:lnTo>
                        <a:pt x="470" y="426"/>
                      </a:lnTo>
                      <a:lnTo>
                        <a:pt x="468" y="430"/>
                      </a:lnTo>
                      <a:lnTo>
                        <a:pt x="468" y="432"/>
                      </a:lnTo>
                      <a:lnTo>
                        <a:pt x="470" y="436"/>
                      </a:lnTo>
                      <a:lnTo>
                        <a:pt x="470" y="436"/>
                      </a:lnTo>
                      <a:lnTo>
                        <a:pt x="474" y="440"/>
                      </a:lnTo>
                      <a:lnTo>
                        <a:pt x="474" y="440"/>
                      </a:lnTo>
                      <a:lnTo>
                        <a:pt x="474" y="448"/>
                      </a:lnTo>
                      <a:lnTo>
                        <a:pt x="474" y="454"/>
                      </a:lnTo>
                      <a:lnTo>
                        <a:pt x="474" y="454"/>
                      </a:lnTo>
                      <a:lnTo>
                        <a:pt x="472" y="456"/>
                      </a:lnTo>
                      <a:lnTo>
                        <a:pt x="472" y="456"/>
                      </a:lnTo>
                      <a:lnTo>
                        <a:pt x="448" y="442"/>
                      </a:lnTo>
                      <a:lnTo>
                        <a:pt x="416" y="424"/>
                      </a:lnTo>
                      <a:lnTo>
                        <a:pt x="380" y="406"/>
                      </a:lnTo>
                      <a:lnTo>
                        <a:pt x="340" y="390"/>
                      </a:lnTo>
                      <a:lnTo>
                        <a:pt x="340" y="390"/>
                      </a:lnTo>
                      <a:lnTo>
                        <a:pt x="292" y="374"/>
                      </a:lnTo>
                      <a:lnTo>
                        <a:pt x="268" y="368"/>
                      </a:lnTo>
                      <a:lnTo>
                        <a:pt x="244" y="364"/>
                      </a:lnTo>
                      <a:lnTo>
                        <a:pt x="222" y="362"/>
                      </a:lnTo>
                      <a:lnTo>
                        <a:pt x="198" y="360"/>
                      </a:lnTo>
                      <a:lnTo>
                        <a:pt x="176" y="360"/>
                      </a:lnTo>
                      <a:lnTo>
                        <a:pt x="152" y="362"/>
                      </a:lnTo>
                      <a:lnTo>
                        <a:pt x="152" y="362"/>
                      </a:lnTo>
                      <a:lnTo>
                        <a:pt x="130" y="366"/>
                      </a:lnTo>
                      <a:lnTo>
                        <a:pt x="108" y="370"/>
                      </a:lnTo>
                      <a:lnTo>
                        <a:pt x="76" y="380"/>
                      </a:lnTo>
                      <a:lnTo>
                        <a:pt x="56" y="388"/>
                      </a:lnTo>
                      <a:lnTo>
                        <a:pt x="48" y="392"/>
                      </a:lnTo>
                      <a:lnTo>
                        <a:pt x="24" y="408"/>
                      </a:lnTo>
                      <a:lnTo>
                        <a:pt x="4" y="426"/>
                      </a:lnTo>
                      <a:lnTo>
                        <a:pt x="0" y="436"/>
                      </a:lnTo>
                      <a:lnTo>
                        <a:pt x="0" y="466"/>
                      </a:lnTo>
                      <a:lnTo>
                        <a:pt x="4" y="476"/>
                      </a:lnTo>
                      <a:lnTo>
                        <a:pt x="18" y="488"/>
                      </a:lnTo>
                      <a:lnTo>
                        <a:pt x="36" y="500"/>
                      </a:lnTo>
                      <a:lnTo>
                        <a:pt x="36" y="500"/>
                      </a:lnTo>
                      <a:lnTo>
                        <a:pt x="44" y="504"/>
                      </a:lnTo>
                      <a:lnTo>
                        <a:pt x="50" y="506"/>
                      </a:lnTo>
                      <a:lnTo>
                        <a:pt x="56" y="506"/>
                      </a:lnTo>
                      <a:lnTo>
                        <a:pt x="56" y="506"/>
                      </a:lnTo>
                      <a:lnTo>
                        <a:pt x="60" y="508"/>
                      </a:lnTo>
                      <a:lnTo>
                        <a:pt x="64" y="510"/>
                      </a:lnTo>
                      <a:lnTo>
                        <a:pt x="70" y="514"/>
                      </a:lnTo>
                      <a:lnTo>
                        <a:pt x="70" y="514"/>
                      </a:lnTo>
                      <a:lnTo>
                        <a:pt x="76" y="518"/>
                      </a:lnTo>
                      <a:lnTo>
                        <a:pt x="82" y="520"/>
                      </a:lnTo>
                      <a:lnTo>
                        <a:pt x="90" y="520"/>
                      </a:lnTo>
                      <a:lnTo>
                        <a:pt x="90" y="520"/>
                      </a:lnTo>
                      <a:lnTo>
                        <a:pt x="96" y="522"/>
                      </a:lnTo>
                      <a:lnTo>
                        <a:pt x="104" y="524"/>
                      </a:lnTo>
                      <a:lnTo>
                        <a:pt x="112" y="528"/>
                      </a:lnTo>
                      <a:lnTo>
                        <a:pt x="116" y="530"/>
                      </a:lnTo>
                      <a:lnTo>
                        <a:pt x="116" y="530"/>
                      </a:lnTo>
                      <a:lnTo>
                        <a:pt x="120" y="534"/>
                      </a:lnTo>
                      <a:lnTo>
                        <a:pt x="126" y="536"/>
                      </a:lnTo>
                      <a:lnTo>
                        <a:pt x="136" y="540"/>
                      </a:lnTo>
                      <a:lnTo>
                        <a:pt x="136" y="540"/>
                      </a:lnTo>
                      <a:lnTo>
                        <a:pt x="144" y="548"/>
                      </a:lnTo>
                      <a:lnTo>
                        <a:pt x="148" y="554"/>
                      </a:lnTo>
                      <a:lnTo>
                        <a:pt x="150" y="558"/>
                      </a:lnTo>
                      <a:lnTo>
                        <a:pt x="150" y="558"/>
                      </a:lnTo>
                      <a:lnTo>
                        <a:pt x="152" y="562"/>
                      </a:lnTo>
                      <a:lnTo>
                        <a:pt x="156" y="564"/>
                      </a:lnTo>
                      <a:lnTo>
                        <a:pt x="162" y="564"/>
                      </a:lnTo>
                      <a:lnTo>
                        <a:pt x="162" y="564"/>
                      </a:lnTo>
                      <a:lnTo>
                        <a:pt x="168" y="568"/>
                      </a:lnTo>
                      <a:lnTo>
                        <a:pt x="172" y="572"/>
                      </a:lnTo>
                      <a:lnTo>
                        <a:pt x="174" y="578"/>
                      </a:lnTo>
                      <a:lnTo>
                        <a:pt x="174" y="578"/>
                      </a:lnTo>
                      <a:lnTo>
                        <a:pt x="176" y="580"/>
                      </a:lnTo>
                      <a:lnTo>
                        <a:pt x="178" y="584"/>
                      </a:lnTo>
                      <a:lnTo>
                        <a:pt x="184" y="590"/>
                      </a:lnTo>
                      <a:lnTo>
                        <a:pt x="192" y="594"/>
                      </a:lnTo>
                      <a:lnTo>
                        <a:pt x="196" y="596"/>
                      </a:lnTo>
                      <a:lnTo>
                        <a:pt x="196" y="596"/>
                      </a:lnTo>
                      <a:lnTo>
                        <a:pt x="200" y="598"/>
                      </a:lnTo>
                      <a:lnTo>
                        <a:pt x="204" y="602"/>
                      </a:lnTo>
                      <a:lnTo>
                        <a:pt x="210" y="608"/>
                      </a:lnTo>
                      <a:lnTo>
                        <a:pt x="210" y="608"/>
                      </a:lnTo>
                      <a:lnTo>
                        <a:pt x="214" y="610"/>
                      </a:lnTo>
                      <a:lnTo>
                        <a:pt x="222" y="614"/>
                      </a:lnTo>
                      <a:lnTo>
                        <a:pt x="232" y="620"/>
                      </a:lnTo>
                      <a:lnTo>
                        <a:pt x="232" y="620"/>
                      </a:lnTo>
                      <a:lnTo>
                        <a:pt x="248" y="626"/>
                      </a:lnTo>
                      <a:lnTo>
                        <a:pt x="258" y="632"/>
                      </a:lnTo>
                      <a:lnTo>
                        <a:pt x="258" y="632"/>
                      </a:lnTo>
                      <a:lnTo>
                        <a:pt x="264" y="632"/>
                      </a:lnTo>
                      <a:lnTo>
                        <a:pt x="272" y="632"/>
                      </a:lnTo>
                      <a:lnTo>
                        <a:pt x="282" y="630"/>
                      </a:lnTo>
                      <a:lnTo>
                        <a:pt x="302" y="622"/>
                      </a:lnTo>
                      <a:lnTo>
                        <a:pt x="320" y="610"/>
                      </a:lnTo>
                      <a:lnTo>
                        <a:pt x="338" y="600"/>
                      </a:lnTo>
                      <a:lnTo>
                        <a:pt x="364" y="586"/>
                      </a:lnTo>
                      <a:lnTo>
                        <a:pt x="380" y="580"/>
                      </a:lnTo>
                      <a:lnTo>
                        <a:pt x="382" y="578"/>
                      </a:lnTo>
                      <a:lnTo>
                        <a:pt x="382" y="578"/>
                      </a:lnTo>
                      <a:lnTo>
                        <a:pt x="368" y="604"/>
                      </a:lnTo>
                      <a:lnTo>
                        <a:pt x="358" y="628"/>
                      </a:lnTo>
                      <a:lnTo>
                        <a:pt x="358" y="628"/>
                      </a:lnTo>
                      <a:lnTo>
                        <a:pt x="344" y="670"/>
                      </a:lnTo>
                      <a:lnTo>
                        <a:pt x="342" y="682"/>
                      </a:lnTo>
                      <a:lnTo>
                        <a:pt x="342" y="688"/>
                      </a:lnTo>
                      <a:lnTo>
                        <a:pt x="342" y="692"/>
                      </a:lnTo>
                      <a:lnTo>
                        <a:pt x="344" y="692"/>
                      </a:lnTo>
                      <a:lnTo>
                        <a:pt x="346" y="692"/>
                      </a:lnTo>
                      <a:lnTo>
                        <a:pt x="358" y="702"/>
                      </a:lnTo>
                      <a:lnTo>
                        <a:pt x="358" y="702"/>
                      </a:lnTo>
                      <a:lnTo>
                        <a:pt x="366" y="708"/>
                      </a:lnTo>
                      <a:lnTo>
                        <a:pt x="384" y="724"/>
                      </a:lnTo>
                      <a:lnTo>
                        <a:pt x="396" y="730"/>
                      </a:lnTo>
                      <a:lnTo>
                        <a:pt x="410" y="738"/>
                      </a:lnTo>
                      <a:lnTo>
                        <a:pt x="420" y="740"/>
                      </a:lnTo>
                      <a:lnTo>
                        <a:pt x="432" y="742"/>
                      </a:lnTo>
                      <a:lnTo>
                        <a:pt x="432" y="742"/>
                      </a:lnTo>
                      <a:lnTo>
                        <a:pt x="440" y="740"/>
                      </a:lnTo>
                      <a:lnTo>
                        <a:pt x="446" y="742"/>
                      </a:lnTo>
                      <a:lnTo>
                        <a:pt x="452" y="744"/>
                      </a:lnTo>
                      <a:lnTo>
                        <a:pt x="456" y="746"/>
                      </a:lnTo>
                      <a:lnTo>
                        <a:pt x="460" y="752"/>
                      </a:lnTo>
                      <a:lnTo>
                        <a:pt x="462" y="754"/>
                      </a:lnTo>
                      <a:lnTo>
                        <a:pt x="462" y="754"/>
                      </a:lnTo>
                      <a:lnTo>
                        <a:pt x="472" y="762"/>
                      </a:lnTo>
                      <a:lnTo>
                        <a:pt x="484" y="766"/>
                      </a:lnTo>
                      <a:lnTo>
                        <a:pt x="488" y="766"/>
                      </a:lnTo>
                      <a:lnTo>
                        <a:pt x="494" y="764"/>
                      </a:lnTo>
                      <a:lnTo>
                        <a:pt x="494" y="764"/>
                      </a:lnTo>
                      <a:lnTo>
                        <a:pt x="500" y="764"/>
                      </a:lnTo>
                      <a:lnTo>
                        <a:pt x="506" y="768"/>
                      </a:lnTo>
                      <a:lnTo>
                        <a:pt x="588" y="768"/>
                      </a:lnTo>
                      <a:lnTo>
                        <a:pt x="588" y="768"/>
                      </a:lnTo>
                      <a:lnTo>
                        <a:pt x="586" y="750"/>
                      </a:lnTo>
                      <a:lnTo>
                        <a:pt x="584" y="736"/>
                      </a:lnTo>
                      <a:lnTo>
                        <a:pt x="584" y="736"/>
                      </a:lnTo>
                      <a:lnTo>
                        <a:pt x="552" y="654"/>
                      </a:lnTo>
                      <a:lnTo>
                        <a:pt x="534" y="602"/>
                      </a:lnTo>
                      <a:lnTo>
                        <a:pt x="530" y="586"/>
                      </a:lnTo>
                      <a:lnTo>
                        <a:pt x="530" y="580"/>
                      </a:lnTo>
                      <a:lnTo>
                        <a:pt x="530" y="578"/>
                      </a:lnTo>
                      <a:lnTo>
                        <a:pt x="530" y="578"/>
                      </a:lnTo>
                      <a:lnTo>
                        <a:pt x="534" y="574"/>
                      </a:lnTo>
                      <a:lnTo>
                        <a:pt x="536" y="566"/>
                      </a:lnTo>
                      <a:lnTo>
                        <a:pt x="538" y="548"/>
                      </a:lnTo>
                      <a:lnTo>
                        <a:pt x="548" y="572"/>
                      </a:lnTo>
                      <a:lnTo>
                        <a:pt x="554" y="580"/>
                      </a:lnTo>
                      <a:lnTo>
                        <a:pt x="558" y="594"/>
                      </a:lnTo>
                      <a:lnTo>
                        <a:pt x="568" y="610"/>
                      </a:lnTo>
                      <a:lnTo>
                        <a:pt x="570" y="614"/>
                      </a:lnTo>
                      <a:lnTo>
                        <a:pt x="584" y="638"/>
                      </a:lnTo>
                      <a:lnTo>
                        <a:pt x="590" y="638"/>
                      </a:lnTo>
                      <a:lnTo>
                        <a:pt x="592" y="642"/>
                      </a:lnTo>
                      <a:lnTo>
                        <a:pt x="590" y="648"/>
                      </a:lnTo>
                      <a:lnTo>
                        <a:pt x="598" y="658"/>
                      </a:lnTo>
                      <a:lnTo>
                        <a:pt x="608" y="676"/>
                      </a:lnTo>
                      <a:lnTo>
                        <a:pt x="626" y="688"/>
                      </a:lnTo>
                      <a:lnTo>
                        <a:pt x="642" y="690"/>
                      </a:lnTo>
                      <a:lnTo>
                        <a:pt x="638" y="678"/>
                      </a:lnTo>
                      <a:lnTo>
                        <a:pt x="646" y="688"/>
                      </a:lnTo>
                      <a:lnTo>
                        <a:pt x="650" y="672"/>
                      </a:lnTo>
                      <a:lnTo>
                        <a:pt x="648" y="652"/>
                      </a:lnTo>
                      <a:lnTo>
                        <a:pt x="638" y="634"/>
                      </a:lnTo>
                      <a:lnTo>
                        <a:pt x="632" y="622"/>
                      </a:lnTo>
                      <a:lnTo>
                        <a:pt x="626" y="620"/>
                      </a:lnTo>
                      <a:lnTo>
                        <a:pt x="624" y="616"/>
                      </a:lnTo>
                      <a:lnTo>
                        <a:pt x="626" y="612"/>
                      </a:lnTo>
                      <a:lnTo>
                        <a:pt x="612" y="590"/>
                      </a:lnTo>
                      <a:lnTo>
                        <a:pt x="608" y="584"/>
                      </a:lnTo>
                      <a:lnTo>
                        <a:pt x="598" y="568"/>
                      </a:lnTo>
                      <a:lnTo>
                        <a:pt x="588" y="560"/>
                      </a:lnTo>
                      <a:lnTo>
                        <a:pt x="584" y="550"/>
                      </a:lnTo>
                      <a:lnTo>
                        <a:pt x="568" y="530"/>
                      </a:lnTo>
                      <a:lnTo>
                        <a:pt x="568" y="530"/>
                      </a:lnTo>
                      <a:lnTo>
                        <a:pt x="586" y="536"/>
                      </a:lnTo>
                      <a:lnTo>
                        <a:pt x="592" y="538"/>
                      </a:lnTo>
                      <a:lnTo>
                        <a:pt x="598" y="536"/>
                      </a:lnTo>
                      <a:lnTo>
                        <a:pt x="598" y="536"/>
                      </a:lnTo>
                      <a:lnTo>
                        <a:pt x="600" y="538"/>
                      </a:lnTo>
                      <a:lnTo>
                        <a:pt x="604" y="540"/>
                      </a:lnTo>
                      <a:lnTo>
                        <a:pt x="618" y="552"/>
                      </a:lnTo>
                      <a:lnTo>
                        <a:pt x="654" y="590"/>
                      </a:lnTo>
                      <a:lnTo>
                        <a:pt x="714" y="658"/>
                      </a:lnTo>
                      <a:lnTo>
                        <a:pt x="714" y="658"/>
                      </a:lnTo>
                      <a:lnTo>
                        <a:pt x="724" y="666"/>
                      </a:lnTo>
                      <a:lnTo>
                        <a:pt x="740" y="676"/>
                      </a:lnTo>
                      <a:lnTo>
                        <a:pt x="770" y="692"/>
                      </a:lnTo>
                      <a:lnTo>
                        <a:pt x="770" y="692"/>
                      </a:lnTo>
                      <a:lnTo>
                        <a:pt x="792" y="698"/>
                      </a:lnTo>
                      <a:lnTo>
                        <a:pt x="804" y="702"/>
                      </a:lnTo>
                      <a:lnTo>
                        <a:pt x="804" y="702"/>
                      </a:lnTo>
                      <a:lnTo>
                        <a:pt x="814" y="706"/>
                      </a:lnTo>
                      <a:lnTo>
                        <a:pt x="822" y="708"/>
                      </a:lnTo>
                      <a:lnTo>
                        <a:pt x="830" y="708"/>
                      </a:lnTo>
                      <a:lnTo>
                        <a:pt x="830" y="708"/>
                      </a:lnTo>
                      <a:lnTo>
                        <a:pt x="836" y="708"/>
                      </a:lnTo>
                      <a:lnTo>
                        <a:pt x="842" y="708"/>
                      </a:lnTo>
                      <a:lnTo>
                        <a:pt x="848" y="710"/>
                      </a:lnTo>
                      <a:lnTo>
                        <a:pt x="852" y="722"/>
                      </a:lnTo>
                      <a:lnTo>
                        <a:pt x="904" y="736"/>
                      </a:lnTo>
                      <a:lnTo>
                        <a:pt x="904" y="736"/>
                      </a:lnTo>
                      <a:lnTo>
                        <a:pt x="910" y="736"/>
                      </a:lnTo>
                      <a:lnTo>
                        <a:pt x="914" y="734"/>
                      </a:lnTo>
                      <a:lnTo>
                        <a:pt x="916" y="732"/>
                      </a:lnTo>
                      <a:lnTo>
                        <a:pt x="916" y="730"/>
                      </a:lnTo>
                      <a:lnTo>
                        <a:pt x="916" y="730"/>
                      </a:lnTo>
                      <a:lnTo>
                        <a:pt x="914" y="722"/>
                      </a:lnTo>
                      <a:lnTo>
                        <a:pt x="910" y="716"/>
                      </a:lnTo>
                      <a:lnTo>
                        <a:pt x="898" y="700"/>
                      </a:lnTo>
                      <a:lnTo>
                        <a:pt x="898" y="700"/>
                      </a:lnTo>
                      <a:lnTo>
                        <a:pt x="892" y="694"/>
                      </a:lnTo>
                      <a:lnTo>
                        <a:pt x="884" y="690"/>
                      </a:lnTo>
                      <a:lnTo>
                        <a:pt x="878" y="688"/>
                      </a:lnTo>
                      <a:lnTo>
                        <a:pt x="878" y="688"/>
                      </a:lnTo>
                      <a:close/>
                      <a:moveTo>
                        <a:pt x="478" y="422"/>
                      </a:moveTo>
                      <a:lnTo>
                        <a:pt x="478" y="422"/>
                      </a:lnTo>
                      <a:lnTo>
                        <a:pt x="478" y="422"/>
                      </a:lnTo>
                      <a:lnTo>
                        <a:pt x="478" y="420"/>
                      </a:lnTo>
                      <a:lnTo>
                        <a:pt x="478" y="42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38100">
                    <a:schemeClr val="bg2">
                      <a:lumMod val="60000"/>
                      <a:lumOff val="40000"/>
                      <a:alpha val="19000"/>
                    </a:schemeClr>
                  </a:glow>
                  <a:softEdge rad="12700"/>
                </a:effectLst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 dirty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</p:grpSp>
        <p:grpSp>
          <p:nvGrpSpPr>
            <p:cNvPr id="138" name="Group 715"/>
            <p:cNvGrpSpPr/>
            <p:nvPr/>
          </p:nvGrpSpPr>
          <p:grpSpPr>
            <a:xfrm>
              <a:off x="2" y="-16"/>
              <a:ext cx="9252335" cy="6787414"/>
              <a:chOff x="2" y="-16"/>
              <a:chExt cx="9252335" cy="6787414"/>
            </a:xfrm>
          </p:grpSpPr>
          <p:grpSp>
            <p:nvGrpSpPr>
              <p:cNvPr id="139" name="Group 129"/>
              <p:cNvGrpSpPr>
                <a:grpSpLocks noChangeAspect="1"/>
              </p:cNvGrpSpPr>
              <p:nvPr/>
            </p:nvGrpSpPr>
            <p:grpSpPr>
              <a:xfrm rot="20119239">
                <a:off x="7445117" y="3056828"/>
                <a:ext cx="1807220" cy="3062371"/>
                <a:chOff x="2048564" y="457200"/>
                <a:chExt cx="6368361" cy="10791417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75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76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77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78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21000"/>
                  </a:schemeClr>
                </a:solidFill>
                <a:ln w="9525">
                  <a:noFill/>
                  <a:round/>
                  <a:headEnd/>
                  <a:tailEnd/>
                </a:ln>
                <a:effectLst>
                  <a:glow rad="50800">
                    <a:schemeClr val="bg2">
                      <a:lumMod val="60000"/>
                      <a:lumOff val="40000"/>
                      <a:alpha val="33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26" name="Freeform 89"/>
                <p:cNvSpPr>
                  <a:spLocks noEditPoints="1"/>
                </p:cNvSpPr>
                <p:nvPr/>
              </p:nvSpPr>
              <p:spPr bwMode="auto">
                <a:xfrm rot="2303669">
                  <a:off x="2048564" y="7997672"/>
                  <a:ext cx="3812097" cy="325094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 dirty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40" name="Group 134"/>
              <p:cNvGrpSpPr>
                <a:grpSpLocks noChangeAspect="1"/>
              </p:cNvGrpSpPr>
              <p:nvPr/>
            </p:nvGrpSpPr>
            <p:grpSpPr>
              <a:xfrm rot="1992353">
                <a:off x="7040279" y="5528388"/>
                <a:ext cx="986817" cy="1259010"/>
                <a:chOff x="1025626" y="1216025"/>
                <a:chExt cx="3317877" cy="4233024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72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74" name="Freeform 82"/>
                <p:cNvSpPr>
                  <a:spLocks noEditPoints="1"/>
                </p:cNvSpPr>
                <p:nvPr/>
              </p:nvSpPr>
              <p:spPr bwMode="auto">
                <a:xfrm rot="20200629">
                  <a:off x="1025626" y="2728077"/>
                  <a:ext cx="3317877" cy="2720972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solidFill>
                  <a:schemeClr val="tx2">
                    <a:lumMod val="60000"/>
                    <a:lumOff val="40000"/>
                    <a:alpha val="10000"/>
                  </a:schemeClr>
                </a:solidFill>
                <a:ln w="9525">
                  <a:solidFill>
                    <a:schemeClr val="tx2">
                      <a:lumMod val="60000"/>
                      <a:lumOff val="40000"/>
                      <a:alpha val="9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tx2">
                      <a:lumMod val="60000"/>
                      <a:lumOff val="40000"/>
                      <a:alpha val="28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</p:grpSp>
          <p:grpSp>
            <p:nvGrpSpPr>
              <p:cNvPr id="141" name="Group 154"/>
              <p:cNvGrpSpPr>
                <a:grpSpLocks noChangeAspect="1"/>
              </p:cNvGrpSpPr>
              <p:nvPr/>
            </p:nvGrpSpPr>
            <p:grpSpPr>
              <a:xfrm rot="2047758">
                <a:off x="6509445" y="1366517"/>
                <a:ext cx="1457110" cy="1131216"/>
                <a:chOff x="381000" y="3581400"/>
                <a:chExt cx="3435350" cy="2667000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67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68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69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70" name="Freeform 75"/>
                <p:cNvSpPr>
                  <a:spLocks noEditPoints="1"/>
                </p:cNvSpPr>
                <p:nvPr/>
              </p:nvSpPr>
              <p:spPr bwMode="auto">
                <a:xfrm>
                  <a:off x="381000" y="3581400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18000"/>
                  </a:schemeClr>
                </a:solidFill>
                <a:ln w="9525">
                  <a:solidFill>
                    <a:schemeClr val="bg2">
                      <a:lumMod val="60000"/>
                      <a:lumOff val="40000"/>
                      <a:alpha val="19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8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</p:grpSp>
          <p:grpSp>
            <p:nvGrpSpPr>
              <p:cNvPr id="142" name="Group 164"/>
              <p:cNvGrpSpPr>
                <a:grpSpLocks noChangeAspect="1"/>
              </p:cNvGrpSpPr>
              <p:nvPr/>
            </p:nvGrpSpPr>
            <p:grpSpPr>
              <a:xfrm rot="20120039">
                <a:off x="8188924" y="3823923"/>
                <a:ext cx="960037" cy="745321"/>
                <a:chOff x="381000" y="3581400"/>
                <a:chExt cx="3435350" cy="2667000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63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64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65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66" name="Freeform 75"/>
                <p:cNvSpPr>
                  <a:spLocks noEditPoints="1"/>
                </p:cNvSpPr>
                <p:nvPr/>
              </p:nvSpPr>
              <p:spPr bwMode="auto">
                <a:xfrm rot="813286">
                  <a:off x="381000" y="3581400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 dirty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43" name="Group 48"/>
              <p:cNvGrpSpPr>
                <a:grpSpLocks noChangeAspect="1"/>
              </p:cNvGrpSpPr>
              <p:nvPr/>
            </p:nvGrpSpPr>
            <p:grpSpPr>
              <a:xfrm>
                <a:off x="2" y="685789"/>
                <a:ext cx="1312805" cy="1509325"/>
                <a:chOff x="1447800" y="3114675"/>
                <a:chExt cx="1836489" cy="2111412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59" name="Freeform 42"/>
                <p:cNvSpPr>
                  <a:spLocks/>
                </p:cNvSpPr>
                <p:nvPr/>
              </p:nvSpPr>
              <p:spPr bwMode="auto">
                <a:xfrm>
                  <a:off x="1990725" y="4175125"/>
                  <a:ext cx="498475" cy="269875"/>
                </a:xfrm>
                <a:custGeom>
                  <a:avLst/>
                  <a:gdLst>
                    <a:gd name="T0" fmla="*/ 314 w 314"/>
                    <a:gd name="T1" fmla="*/ 170 h 170"/>
                    <a:gd name="T2" fmla="*/ 314 w 314"/>
                    <a:gd name="T3" fmla="*/ 170 h 170"/>
                    <a:gd name="T4" fmla="*/ 314 w 314"/>
                    <a:gd name="T5" fmla="*/ 168 h 170"/>
                    <a:gd name="T6" fmla="*/ 314 w 314"/>
                    <a:gd name="T7" fmla="*/ 166 h 170"/>
                    <a:gd name="T8" fmla="*/ 314 w 314"/>
                    <a:gd name="T9" fmla="*/ 166 h 170"/>
                    <a:gd name="T10" fmla="*/ 300 w 314"/>
                    <a:gd name="T11" fmla="*/ 158 h 170"/>
                    <a:gd name="T12" fmla="*/ 58 w 314"/>
                    <a:gd name="T13" fmla="*/ 22 h 170"/>
                    <a:gd name="T14" fmla="*/ 58 w 314"/>
                    <a:gd name="T15" fmla="*/ 22 h 170"/>
                    <a:gd name="T16" fmla="*/ 34 w 314"/>
                    <a:gd name="T17" fmla="*/ 8 h 170"/>
                    <a:gd name="T18" fmla="*/ 34 w 314"/>
                    <a:gd name="T19" fmla="*/ 8 h 170"/>
                    <a:gd name="T20" fmla="*/ 22 w 314"/>
                    <a:gd name="T21" fmla="*/ 2 h 170"/>
                    <a:gd name="T22" fmla="*/ 8 w 314"/>
                    <a:gd name="T23" fmla="*/ 0 h 170"/>
                    <a:gd name="T24" fmla="*/ 8 w 314"/>
                    <a:gd name="T25" fmla="*/ 0 h 170"/>
                    <a:gd name="T26" fmla="*/ 4 w 314"/>
                    <a:gd name="T27" fmla="*/ 0 h 170"/>
                    <a:gd name="T28" fmla="*/ 2 w 314"/>
                    <a:gd name="T29" fmla="*/ 2 h 170"/>
                    <a:gd name="T30" fmla="*/ 0 w 314"/>
                    <a:gd name="T31" fmla="*/ 4 h 170"/>
                    <a:gd name="T32" fmla="*/ 2 w 314"/>
                    <a:gd name="T33" fmla="*/ 6 h 170"/>
                    <a:gd name="T34" fmla="*/ 2 w 314"/>
                    <a:gd name="T35" fmla="*/ 6 h 170"/>
                    <a:gd name="T36" fmla="*/ 8 w 314"/>
                    <a:gd name="T37" fmla="*/ 12 h 170"/>
                    <a:gd name="T38" fmla="*/ 16 w 314"/>
                    <a:gd name="T39" fmla="*/ 14 h 170"/>
                    <a:gd name="T40" fmla="*/ 16 w 314"/>
                    <a:gd name="T41" fmla="*/ 14 h 170"/>
                    <a:gd name="T42" fmla="*/ 28 w 314"/>
                    <a:gd name="T43" fmla="*/ 18 h 170"/>
                    <a:gd name="T44" fmla="*/ 40 w 314"/>
                    <a:gd name="T45" fmla="*/ 24 h 170"/>
                    <a:gd name="T46" fmla="*/ 298 w 314"/>
                    <a:gd name="T47" fmla="*/ 162 h 170"/>
                    <a:gd name="T48" fmla="*/ 298 w 314"/>
                    <a:gd name="T49" fmla="*/ 162 h 170"/>
                    <a:gd name="T50" fmla="*/ 308 w 314"/>
                    <a:gd name="T51" fmla="*/ 168 h 170"/>
                    <a:gd name="T52" fmla="*/ 314 w 314"/>
                    <a:gd name="T53" fmla="*/ 170 h 170"/>
                    <a:gd name="T54" fmla="*/ 314 w 314"/>
                    <a:gd name="T55" fmla="*/ 170 h 17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314" h="170">
                      <a:moveTo>
                        <a:pt x="314" y="170"/>
                      </a:moveTo>
                      <a:lnTo>
                        <a:pt x="314" y="170"/>
                      </a:lnTo>
                      <a:lnTo>
                        <a:pt x="314" y="168"/>
                      </a:lnTo>
                      <a:lnTo>
                        <a:pt x="314" y="166"/>
                      </a:lnTo>
                      <a:lnTo>
                        <a:pt x="314" y="166"/>
                      </a:lnTo>
                      <a:lnTo>
                        <a:pt x="300" y="158"/>
                      </a:lnTo>
                      <a:lnTo>
                        <a:pt x="58" y="22"/>
                      </a:lnTo>
                      <a:lnTo>
                        <a:pt x="58" y="22"/>
                      </a:lnTo>
                      <a:lnTo>
                        <a:pt x="34" y="8"/>
                      </a:lnTo>
                      <a:lnTo>
                        <a:pt x="34" y="8"/>
                      </a:lnTo>
                      <a:lnTo>
                        <a:pt x="22" y="2"/>
                      </a:lnTo>
                      <a:lnTo>
                        <a:pt x="8" y="0"/>
                      </a:lnTo>
                      <a:lnTo>
                        <a:pt x="8" y="0"/>
                      </a:lnTo>
                      <a:lnTo>
                        <a:pt x="4" y="0"/>
                      </a:lnTo>
                      <a:lnTo>
                        <a:pt x="2" y="2"/>
                      </a:lnTo>
                      <a:lnTo>
                        <a:pt x="0" y="4"/>
                      </a:lnTo>
                      <a:lnTo>
                        <a:pt x="2" y="6"/>
                      </a:lnTo>
                      <a:lnTo>
                        <a:pt x="2" y="6"/>
                      </a:lnTo>
                      <a:lnTo>
                        <a:pt x="8" y="12"/>
                      </a:lnTo>
                      <a:lnTo>
                        <a:pt x="16" y="14"/>
                      </a:lnTo>
                      <a:lnTo>
                        <a:pt x="16" y="14"/>
                      </a:lnTo>
                      <a:lnTo>
                        <a:pt x="28" y="18"/>
                      </a:lnTo>
                      <a:lnTo>
                        <a:pt x="40" y="24"/>
                      </a:lnTo>
                      <a:lnTo>
                        <a:pt x="298" y="162"/>
                      </a:lnTo>
                      <a:lnTo>
                        <a:pt x="298" y="162"/>
                      </a:lnTo>
                      <a:lnTo>
                        <a:pt x="308" y="168"/>
                      </a:lnTo>
                      <a:lnTo>
                        <a:pt x="314" y="170"/>
                      </a:lnTo>
                      <a:lnTo>
                        <a:pt x="314" y="17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60" name="Freeform 43"/>
                <p:cNvSpPr>
                  <a:spLocks/>
                </p:cNvSpPr>
                <p:nvPr/>
              </p:nvSpPr>
              <p:spPr bwMode="auto">
                <a:xfrm>
                  <a:off x="2498725" y="445135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61" name="Freeform 44"/>
                <p:cNvSpPr>
                  <a:spLocks/>
                </p:cNvSpPr>
                <p:nvPr/>
              </p:nvSpPr>
              <p:spPr bwMode="auto">
                <a:xfrm>
                  <a:off x="2511425" y="3870325"/>
                  <a:ext cx="60325" cy="561975"/>
                </a:xfrm>
                <a:custGeom>
                  <a:avLst/>
                  <a:gdLst>
                    <a:gd name="T0" fmla="*/ 2 w 38"/>
                    <a:gd name="T1" fmla="*/ 352 h 354"/>
                    <a:gd name="T2" fmla="*/ 2 w 38"/>
                    <a:gd name="T3" fmla="*/ 352 h 354"/>
                    <a:gd name="T4" fmla="*/ 4 w 38"/>
                    <a:gd name="T5" fmla="*/ 346 h 354"/>
                    <a:gd name="T6" fmla="*/ 6 w 38"/>
                    <a:gd name="T7" fmla="*/ 336 h 354"/>
                    <a:gd name="T8" fmla="*/ 32 w 38"/>
                    <a:gd name="T9" fmla="*/ 44 h 354"/>
                    <a:gd name="T10" fmla="*/ 32 w 38"/>
                    <a:gd name="T11" fmla="*/ 44 h 354"/>
                    <a:gd name="T12" fmla="*/ 34 w 38"/>
                    <a:gd name="T13" fmla="*/ 30 h 354"/>
                    <a:gd name="T14" fmla="*/ 36 w 38"/>
                    <a:gd name="T15" fmla="*/ 20 h 354"/>
                    <a:gd name="T16" fmla="*/ 36 w 38"/>
                    <a:gd name="T17" fmla="*/ 20 h 354"/>
                    <a:gd name="T18" fmla="*/ 38 w 38"/>
                    <a:gd name="T19" fmla="*/ 10 h 354"/>
                    <a:gd name="T20" fmla="*/ 38 w 38"/>
                    <a:gd name="T21" fmla="*/ 2 h 354"/>
                    <a:gd name="T22" fmla="*/ 38 w 38"/>
                    <a:gd name="T23" fmla="*/ 2 h 354"/>
                    <a:gd name="T24" fmla="*/ 36 w 38"/>
                    <a:gd name="T25" fmla="*/ 0 h 354"/>
                    <a:gd name="T26" fmla="*/ 34 w 38"/>
                    <a:gd name="T27" fmla="*/ 0 h 354"/>
                    <a:gd name="T28" fmla="*/ 32 w 38"/>
                    <a:gd name="T29" fmla="*/ 0 h 354"/>
                    <a:gd name="T30" fmla="*/ 28 w 38"/>
                    <a:gd name="T31" fmla="*/ 4 h 354"/>
                    <a:gd name="T32" fmla="*/ 28 w 38"/>
                    <a:gd name="T33" fmla="*/ 4 h 354"/>
                    <a:gd name="T34" fmla="*/ 24 w 38"/>
                    <a:gd name="T35" fmla="*/ 16 h 354"/>
                    <a:gd name="T36" fmla="*/ 22 w 38"/>
                    <a:gd name="T37" fmla="*/ 30 h 354"/>
                    <a:gd name="T38" fmla="*/ 22 w 38"/>
                    <a:gd name="T39" fmla="*/ 30 h 354"/>
                    <a:gd name="T40" fmla="*/ 20 w 38"/>
                    <a:gd name="T41" fmla="*/ 58 h 354"/>
                    <a:gd name="T42" fmla="*/ 0 w 38"/>
                    <a:gd name="T43" fmla="*/ 334 h 354"/>
                    <a:gd name="T44" fmla="*/ 0 w 38"/>
                    <a:gd name="T45" fmla="*/ 334 h 354"/>
                    <a:gd name="T46" fmla="*/ 0 w 38"/>
                    <a:gd name="T47" fmla="*/ 352 h 354"/>
                    <a:gd name="T48" fmla="*/ 0 w 38"/>
                    <a:gd name="T49" fmla="*/ 352 h 354"/>
                    <a:gd name="T50" fmla="*/ 0 w 38"/>
                    <a:gd name="T51" fmla="*/ 354 h 354"/>
                    <a:gd name="T52" fmla="*/ 0 w 38"/>
                    <a:gd name="T53" fmla="*/ 354 h 354"/>
                    <a:gd name="T54" fmla="*/ 2 w 38"/>
                    <a:gd name="T55" fmla="*/ 352 h 354"/>
                    <a:gd name="T56" fmla="*/ 2 w 38"/>
                    <a:gd name="T57" fmla="*/ 352 h 35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</a:cxnLst>
                  <a:rect l="0" t="0" r="r" b="b"/>
                  <a:pathLst>
                    <a:path w="38" h="354">
                      <a:moveTo>
                        <a:pt x="2" y="352"/>
                      </a:moveTo>
                      <a:lnTo>
                        <a:pt x="2" y="352"/>
                      </a:lnTo>
                      <a:lnTo>
                        <a:pt x="4" y="346"/>
                      </a:lnTo>
                      <a:lnTo>
                        <a:pt x="6" y="336"/>
                      </a:lnTo>
                      <a:lnTo>
                        <a:pt x="32" y="44"/>
                      </a:lnTo>
                      <a:lnTo>
                        <a:pt x="32" y="44"/>
                      </a:lnTo>
                      <a:lnTo>
                        <a:pt x="34" y="30"/>
                      </a:lnTo>
                      <a:lnTo>
                        <a:pt x="36" y="20"/>
                      </a:lnTo>
                      <a:lnTo>
                        <a:pt x="36" y="20"/>
                      </a:lnTo>
                      <a:lnTo>
                        <a:pt x="38" y="10"/>
                      </a:lnTo>
                      <a:lnTo>
                        <a:pt x="38" y="2"/>
                      </a:lnTo>
                      <a:lnTo>
                        <a:pt x="38" y="2"/>
                      </a:lnTo>
                      <a:lnTo>
                        <a:pt x="36" y="0"/>
                      </a:lnTo>
                      <a:lnTo>
                        <a:pt x="34" y="0"/>
                      </a:lnTo>
                      <a:lnTo>
                        <a:pt x="32" y="0"/>
                      </a:lnTo>
                      <a:lnTo>
                        <a:pt x="28" y="4"/>
                      </a:lnTo>
                      <a:lnTo>
                        <a:pt x="28" y="4"/>
                      </a:lnTo>
                      <a:lnTo>
                        <a:pt x="24" y="16"/>
                      </a:lnTo>
                      <a:lnTo>
                        <a:pt x="22" y="30"/>
                      </a:lnTo>
                      <a:lnTo>
                        <a:pt x="22" y="30"/>
                      </a:lnTo>
                      <a:lnTo>
                        <a:pt x="20" y="58"/>
                      </a:lnTo>
                      <a:lnTo>
                        <a:pt x="0" y="334"/>
                      </a:lnTo>
                      <a:lnTo>
                        <a:pt x="0" y="334"/>
                      </a:lnTo>
                      <a:lnTo>
                        <a:pt x="0" y="352"/>
                      </a:lnTo>
                      <a:lnTo>
                        <a:pt x="0" y="352"/>
                      </a:lnTo>
                      <a:lnTo>
                        <a:pt x="0" y="354"/>
                      </a:lnTo>
                      <a:lnTo>
                        <a:pt x="0" y="354"/>
                      </a:lnTo>
                      <a:lnTo>
                        <a:pt x="2" y="352"/>
                      </a:lnTo>
                      <a:lnTo>
                        <a:pt x="2" y="35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62" name="Freeform 45"/>
                <p:cNvSpPr>
                  <a:spLocks noEditPoints="1"/>
                </p:cNvSpPr>
                <p:nvPr/>
              </p:nvSpPr>
              <p:spPr bwMode="auto">
                <a:xfrm>
                  <a:off x="1447800" y="3114675"/>
                  <a:ext cx="1836489" cy="2111412"/>
                </a:xfrm>
                <a:custGeom>
                  <a:avLst/>
                  <a:gdLst>
                    <a:gd name="T0" fmla="*/ 1324 w 1336"/>
                    <a:gd name="T1" fmla="*/ 968 h 1536"/>
                    <a:gd name="T2" fmla="*/ 1306 w 1336"/>
                    <a:gd name="T3" fmla="*/ 886 h 1536"/>
                    <a:gd name="T4" fmla="*/ 1268 w 1336"/>
                    <a:gd name="T5" fmla="*/ 846 h 1536"/>
                    <a:gd name="T6" fmla="*/ 1108 w 1336"/>
                    <a:gd name="T7" fmla="*/ 788 h 1536"/>
                    <a:gd name="T8" fmla="*/ 1220 w 1336"/>
                    <a:gd name="T9" fmla="*/ 664 h 1536"/>
                    <a:gd name="T10" fmla="*/ 1246 w 1336"/>
                    <a:gd name="T11" fmla="*/ 442 h 1536"/>
                    <a:gd name="T12" fmla="*/ 1102 w 1336"/>
                    <a:gd name="T13" fmla="*/ 20 h 1536"/>
                    <a:gd name="T14" fmla="*/ 1084 w 1336"/>
                    <a:gd name="T15" fmla="*/ 0 h 1536"/>
                    <a:gd name="T16" fmla="*/ 1000 w 1336"/>
                    <a:gd name="T17" fmla="*/ 18 h 1536"/>
                    <a:gd name="T18" fmla="*/ 740 w 1336"/>
                    <a:gd name="T19" fmla="*/ 628 h 1536"/>
                    <a:gd name="T20" fmla="*/ 728 w 1336"/>
                    <a:gd name="T21" fmla="*/ 864 h 1536"/>
                    <a:gd name="T22" fmla="*/ 708 w 1336"/>
                    <a:gd name="T23" fmla="*/ 844 h 1536"/>
                    <a:gd name="T24" fmla="*/ 688 w 1336"/>
                    <a:gd name="T25" fmla="*/ 826 h 1536"/>
                    <a:gd name="T26" fmla="*/ 674 w 1336"/>
                    <a:gd name="T27" fmla="*/ 828 h 1536"/>
                    <a:gd name="T28" fmla="*/ 662 w 1336"/>
                    <a:gd name="T29" fmla="*/ 828 h 1536"/>
                    <a:gd name="T30" fmla="*/ 650 w 1336"/>
                    <a:gd name="T31" fmla="*/ 840 h 1536"/>
                    <a:gd name="T32" fmla="*/ 650 w 1336"/>
                    <a:gd name="T33" fmla="*/ 846 h 1536"/>
                    <a:gd name="T34" fmla="*/ 642 w 1336"/>
                    <a:gd name="T35" fmla="*/ 870 h 1536"/>
                    <a:gd name="T36" fmla="*/ 650 w 1336"/>
                    <a:gd name="T37" fmla="*/ 904 h 1536"/>
                    <a:gd name="T38" fmla="*/ 158 w 1336"/>
                    <a:gd name="T39" fmla="*/ 670 h 1536"/>
                    <a:gd name="T40" fmla="*/ 44 w 1336"/>
                    <a:gd name="T41" fmla="*/ 1130 h 1536"/>
                    <a:gd name="T42" fmla="*/ 258 w 1336"/>
                    <a:gd name="T43" fmla="*/ 1190 h 1536"/>
                    <a:gd name="T44" fmla="*/ 380 w 1336"/>
                    <a:gd name="T45" fmla="*/ 1180 h 1536"/>
                    <a:gd name="T46" fmla="*/ 340 w 1336"/>
                    <a:gd name="T47" fmla="*/ 1346 h 1536"/>
                    <a:gd name="T48" fmla="*/ 354 w 1336"/>
                    <a:gd name="T49" fmla="*/ 1398 h 1536"/>
                    <a:gd name="T50" fmla="*/ 438 w 1336"/>
                    <a:gd name="T51" fmla="*/ 1488 h 1536"/>
                    <a:gd name="T52" fmla="*/ 464 w 1336"/>
                    <a:gd name="T53" fmla="*/ 1502 h 1536"/>
                    <a:gd name="T54" fmla="*/ 498 w 1336"/>
                    <a:gd name="T55" fmla="*/ 1504 h 1536"/>
                    <a:gd name="T56" fmla="*/ 524 w 1336"/>
                    <a:gd name="T57" fmla="*/ 1520 h 1536"/>
                    <a:gd name="T58" fmla="*/ 562 w 1336"/>
                    <a:gd name="T59" fmla="*/ 1520 h 1536"/>
                    <a:gd name="T60" fmla="*/ 594 w 1336"/>
                    <a:gd name="T61" fmla="*/ 1526 h 1536"/>
                    <a:gd name="T62" fmla="*/ 634 w 1336"/>
                    <a:gd name="T63" fmla="*/ 1530 h 1536"/>
                    <a:gd name="T64" fmla="*/ 712 w 1336"/>
                    <a:gd name="T65" fmla="*/ 1536 h 1536"/>
                    <a:gd name="T66" fmla="*/ 738 w 1336"/>
                    <a:gd name="T67" fmla="*/ 1514 h 1536"/>
                    <a:gd name="T68" fmla="*/ 758 w 1336"/>
                    <a:gd name="T69" fmla="*/ 1500 h 1536"/>
                    <a:gd name="T70" fmla="*/ 792 w 1336"/>
                    <a:gd name="T71" fmla="*/ 1420 h 1536"/>
                    <a:gd name="T72" fmla="*/ 790 w 1336"/>
                    <a:gd name="T73" fmla="*/ 1286 h 1536"/>
                    <a:gd name="T74" fmla="*/ 746 w 1336"/>
                    <a:gd name="T75" fmla="*/ 1062 h 1536"/>
                    <a:gd name="T76" fmla="*/ 812 w 1336"/>
                    <a:gd name="T77" fmla="*/ 1210 h 1536"/>
                    <a:gd name="T78" fmla="*/ 850 w 1336"/>
                    <a:gd name="T79" fmla="*/ 1282 h 1536"/>
                    <a:gd name="T80" fmla="*/ 938 w 1336"/>
                    <a:gd name="T81" fmla="*/ 1348 h 1536"/>
                    <a:gd name="T82" fmla="*/ 932 w 1336"/>
                    <a:gd name="T83" fmla="*/ 1238 h 1536"/>
                    <a:gd name="T84" fmla="*/ 892 w 1336"/>
                    <a:gd name="T85" fmla="*/ 1166 h 1536"/>
                    <a:gd name="T86" fmla="*/ 804 w 1336"/>
                    <a:gd name="T87" fmla="*/ 1030 h 1536"/>
                    <a:gd name="T88" fmla="*/ 884 w 1336"/>
                    <a:gd name="T89" fmla="*/ 1104 h 1536"/>
                    <a:gd name="T90" fmla="*/ 1036 w 1336"/>
                    <a:gd name="T91" fmla="*/ 1238 h 1536"/>
                    <a:gd name="T92" fmla="*/ 1138 w 1336"/>
                    <a:gd name="T93" fmla="*/ 1282 h 1536"/>
                    <a:gd name="T94" fmla="*/ 1174 w 1336"/>
                    <a:gd name="T95" fmla="*/ 1274 h 1536"/>
                    <a:gd name="T96" fmla="*/ 1196 w 1336"/>
                    <a:gd name="T97" fmla="*/ 1272 h 1536"/>
                    <a:gd name="T98" fmla="*/ 1244 w 1336"/>
                    <a:gd name="T99" fmla="*/ 1216 h 1536"/>
                    <a:gd name="T100" fmla="*/ 1268 w 1336"/>
                    <a:gd name="T101" fmla="*/ 1184 h 1536"/>
                    <a:gd name="T102" fmla="*/ 1282 w 1336"/>
                    <a:gd name="T103" fmla="*/ 1144 h 1536"/>
                    <a:gd name="T104" fmla="*/ 1296 w 1336"/>
                    <a:gd name="T105" fmla="*/ 1124 h 1536"/>
                    <a:gd name="T106" fmla="*/ 1314 w 1336"/>
                    <a:gd name="T107" fmla="*/ 1078 h 1536"/>
                    <a:gd name="T108" fmla="*/ 1316 w 1336"/>
                    <a:gd name="T109" fmla="*/ 1054 h 1536"/>
                    <a:gd name="T110" fmla="*/ 1336 w 1336"/>
                    <a:gd name="T111" fmla="*/ 1020 h 1536"/>
                    <a:gd name="T112" fmla="*/ 662 w 1336"/>
                    <a:gd name="T113" fmla="*/ 842 h 15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336" h="1536">
                      <a:moveTo>
                        <a:pt x="1336" y="1020"/>
                      </a:moveTo>
                      <a:lnTo>
                        <a:pt x="1336" y="1012"/>
                      </a:lnTo>
                      <a:lnTo>
                        <a:pt x="1336" y="1012"/>
                      </a:lnTo>
                      <a:lnTo>
                        <a:pt x="1334" y="1006"/>
                      </a:lnTo>
                      <a:lnTo>
                        <a:pt x="1324" y="968"/>
                      </a:lnTo>
                      <a:lnTo>
                        <a:pt x="1326" y="934"/>
                      </a:lnTo>
                      <a:lnTo>
                        <a:pt x="1312" y="908"/>
                      </a:lnTo>
                      <a:lnTo>
                        <a:pt x="1312" y="908"/>
                      </a:lnTo>
                      <a:lnTo>
                        <a:pt x="1308" y="896"/>
                      </a:lnTo>
                      <a:lnTo>
                        <a:pt x="1306" y="886"/>
                      </a:lnTo>
                      <a:lnTo>
                        <a:pt x="1300" y="876"/>
                      </a:lnTo>
                      <a:lnTo>
                        <a:pt x="1300" y="876"/>
                      </a:lnTo>
                      <a:lnTo>
                        <a:pt x="1292" y="868"/>
                      </a:lnTo>
                      <a:lnTo>
                        <a:pt x="1282" y="858"/>
                      </a:lnTo>
                      <a:lnTo>
                        <a:pt x="1268" y="846"/>
                      </a:lnTo>
                      <a:lnTo>
                        <a:pt x="1194" y="804"/>
                      </a:lnTo>
                      <a:lnTo>
                        <a:pt x="1194" y="804"/>
                      </a:lnTo>
                      <a:lnTo>
                        <a:pt x="1124" y="788"/>
                      </a:lnTo>
                      <a:lnTo>
                        <a:pt x="1124" y="788"/>
                      </a:lnTo>
                      <a:lnTo>
                        <a:pt x="1108" y="788"/>
                      </a:lnTo>
                      <a:lnTo>
                        <a:pt x="1082" y="790"/>
                      </a:lnTo>
                      <a:lnTo>
                        <a:pt x="1020" y="800"/>
                      </a:lnTo>
                      <a:lnTo>
                        <a:pt x="1148" y="718"/>
                      </a:lnTo>
                      <a:lnTo>
                        <a:pt x="1184" y="692"/>
                      </a:lnTo>
                      <a:lnTo>
                        <a:pt x="1220" y="664"/>
                      </a:lnTo>
                      <a:lnTo>
                        <a:pt x="1240" y="634"/>
                      </a:lnTo>
                      <a:lnTo>
                        <a:pt x="1254" y="592"/>
                      </a:lnTo>
                      <a:lnTo>
                        <a:pt x="1258" y="536"/>
                      </a:lnTo>
                      <a:lnTo>
                        <a:pt x="1252" y="478"/>
                      </a:lnTo>
                      <a:lnTo>
                        <a:pt x="1246" y="442"/>
                      </a:lnTo>
                      <a:lnTo>
                        <a:pt x="1214" y="344"/>
                      </a:lnTo>
                      <a:lnTo>
                        <a:pt x="1198" y="280"/>
                      </a:lnTo>
                      <a:lnTo>
                        <a:pt x="1150" y="122"/>
                      </a:lnTo>
                      <a:lnTo>
                        <a:pt x="1118" y="46"/>
                      </a:lnTo>
                      <a:lnTo>
                        <a:pt x="1102" y="20"/>
                      </a:lnTo>
                      <a:lnTo>
                        <a:pt x="1102" y="20"/>
                      </a:lnTo>
                      <a:lnTo>
                        <a:pt x="1102" y="18"/>
                      </a:lnTo>
                      <a:lnTo>
                        <a:pt x="1100" y="12"/>
                      </a:lnTo>
                      <a:lnTo>
                        <a:pt x="1094" y="6"/>
                      </a:lnTo>
                      <a:lnTo>
                        <a:pt x="1084" y="0"/>
                      </a:lnTo>
                      <a:lnTo>
                        <a:pt x="1044" y="0"/>
                      </a:lnTo>
                      <a:lnTo>
                        <a:pt x="1044" y="0"/>
                      </a:lnTo>
                      <a:lnTo>
                        <a:pt x="1028" y="6"/>
                      </a:lnTo>
                      <a:lnTo>
                        <a:pt x="1014" y="12"/>
                      </a:lnTo>
                      <a:lnTo>
                        <a:pt x="1000" y="18"/>
                      </a:lnTo>
                      <a:lnTo>
                        <a:pt x="930" y="90"/>
                      </a:lnTo>
                      <a:lnTo>
                        <a:pt x="860" y="190"/>
                      </a:lnTo>
                      <a:lnTo>
                        <a:pt x="806" y="322"/>
                      </a:lnTo>
                      <a:lnTo>
                        <a:pt x="772" y="442"/>
                      </a:lnTo>
                      <a:lnTo>
                        <a:pt x="740" y="628"/>
                      </a:lnTo>
                      <a:lnTo>
                        <a:pt x="732" y="758"/>
                      </a:lnTo>
                      <a:lnTo>
                        <a:pt x="730" y="842"/>
                      </a:lnTo>
                      <a:lnTo>
                        <a:pt x="730" y="870"/>
                      </a:lnTo>
                      <a:lnTo>
                        <a:pt x="730" y="870"/>
                      </a:lnTo>
                      <a:lnTo>
                        <a:pt x="728" y="864"/>
                      </a:lnTo>
                      <a:lnTo>
                        <a:pt x="728" y="864"/>
                      </a:lnTo>
                      <a:lnTo>
                        <a:pt x="720" y="858"/>
                      </a:lnTo>
                      <a:lnTo>
                        <a:pt x="708" y="850"/>
                      </a:lnTo>
                      <a:lnTo>
                        <a:pt x="708" y="850"/>
                      </a:lnTo>
                      <a:lnTo>
                        <a:pt x="708" y="844"/>
                      </a:lnTo>
                      <a:lnTo>
                        <a:pt x="706" y="836"/>
                      </a:lnTo>
                      <a:lnTo>
                        <a:pt x="706" y="836"/>
                      </a:lnTo>
                      <a:lnTo>
                        <a:pt x="702" y="830"/>
                      </a:lnTo>
                      <a:lnTo>
                        <a:pt x="696" y="828"/>
                      </a:lnTo>
                      <a:lnTo>
                        <a:pt x="688" y="826"/>
                      </a:lnTo>
                      <a:lnTo>
                        <a:pt x="680" y="828"/>
                      </a:lnTo>
                      <a:lnTo>
                        <a:pt x="680" y="828"/>
                      </a:lnTo>
                      <a:lnTo>
                        <a:pt x="678" y="830"/>
                      </a:lnTo>
                      <a:lnTo>
                        <a:pt x="678" y="824"/>
                      </a:lnTo>
                      <a:lnTo>
                        <a:pt x="674" y="828"/>
                      </a:lnTo>
                      <a:lnTo>
                        <a:pt x="670" y="830"/>
                      </a:lnTo>
                      <a:lnTo>
                        <a:pt x="670" y="830"/>
                      </a:lnTo>
                      <a:lnTo>
                        <a:pt x="664" y="828"/>
                      </a:lnTo>
                      <a:lnTo>
                        <a:pt x="664" y="828"/>
                      </a:lnTo>
                      <a:lnTo>
                        <a:pt x="662" y="828"/>
                      </a:lnTo>
                      <a:lnTo>
                        <a:pt x="660" y="832"/>
                      </a:lnTo>
                      <a:lnTo>
                        <a:pt x="656" y="834"/>
                      </a:lnTo>
                      <a:lnTo>
                        <a:pt x="658" y="836"/>
                      </a:lnTo>
                      <a:lnTo>
                        <a:pt x="654" y="838"/>
                      </a:lnTo>
                      <a:lnTo>
                        <a:pt x="650" y="840"/>
                      </a:lnTo>
                      <a:lnTo>
                        <a:pt x="656" y="842"/>
                      </a:lnTo>
                      <a:lnTo>
                        <a:pt x="656" y="844"/>
                      </a:lnTo>
                      <a:lnTo>
                        <a:pt x="656" y="844"/>
                      </a:lnTo>
                      <a:lnTo>
                        <a:pt x="650" y="846"/>
                      </a:lnTo>
                      <a:lnTo>
                        <a:pt x="650" y="846"/>
                      </a:lnTo>
                      <a:lnTo>
                        <a:pt x="644" y="850"/>
                      </a:lnTo>
                      <a:lnTo>
                        <a:pt x="640" y="856"/>
                      </a:lnTo>
                      <a:lnTo>
                        <a:pt x="640" y="864"/>
                      </a:lnTo>
                      <a:lnTo>
                        <a:pt x="642" y="870"/>
                      </a:lnTo>
                      <a:lnTo>
                        <a:pt x="642" y="870"/>
                      </a:lnTo>
                      <a:lnTo>
                        <a:pt x="646" y="876"/>
                      </a:lnTo>
                      <a:lnTo>
                        <a:pt x="650" y="878"/>
                      </a:lnTo>
                      <a:lnTo>
                        <a:pt x="650" y="878"/>
                      </a:lnTo>
                      <a:lnTo>
                        <a:pt x="648" y="894"/>
                      </a:lnTo>
                      <a:lnTo>
                        <a:pt x="650" y="904"/>
                      </a:lnTo>
                      <a:lnTo>
                        <a:pt x="634" y="894"/>
                      </a:lnTo>
                      <a:lnTo>
                        <a:pt x="562" y="848"/>
                      </a:lnTo>
                      <a:lnTo>
                        <a:pt x="450" y="784"/>
                      </a:lnTo>
                      <a:lnTo>
                        <a:pt x="276" y="708"/>
                      </a:lnTo>
                      <a:lnTo>
                        <a:pt x="158" y="670"/>
                      </a:lnTo>
                      <a:lnTo>
                        <a:pt x="18" y="644"/>
                      </a:lnTo>
                      <a:lnTo>
                        <a:pt x="0" y="644"/>
                      </a:lnTo>
                      <a:lnTo>
                        <a:pt x="0" y="1084"/>
                      </a:lnTo>
                      <a:lnTo>
                        <a:pt x="16" y="1104"/>
                      </a:lnTo>
                      <a:lnTo>
                        <a:pt x="44" y="1130"/>
                      </a:lnTo>
                      <a:lnTo>
                        <a:pt x="88" y="1166"/>
                      </a:lnTo>
                      <a:lnTo>
                        <a:pt x="138" y="1194"/>
                      </a:lnTo>
                      <a:lnTo>
                        <a:pt x="180" y="1206"/>
                      </a:lnTo>
                      <a:lnTo>
                        <a:pt x="216" y="1206"/>
                      </a:lnTo>
                      <a:lnTo>
                        <a:pt x="258" y="1190"/>
                      </a:lnTo>
                      <a:lnTo>
                        <a:pt x="300" y="1174"/>
                      </a:lnTo>
                      <a:lnTo>
                        <a:pt x="440" y="1114"/>
                      </a:lnTo>
                      <a:lnTo>
                        <a:pt x="440" y="1114"/>
                      </a:lnTo>
                      <a:lnTo>
                        <a:pt x="396" y="1160"/>
                      </a:lnTo>
                      <a:lnTo>
                        <a:pt x="380" y="1180"/>
                      </a:lnTo>
                      <a:lnTo>
                        <a:pt x="372" y="1192"/>
                      </a:lnTo>
                      <a:lnTo>
                        <a:pt x="372" y="1192"/>
                      </a:lnTo>
                      <a:lnTo>
                        <a:pt x="348" y="1260"/>
                      </a:lnTo>
                      <a:lnTo>
                        <a:pt x="340" y="1346"/>
                      </a:lnTo>
                      <a:lnTo>
                        <a:pt x="340" y="1346"/>
                      </a:lnTo>
                      <a:lnTo>
                        <a:pt x="344" y="1364"/>
                      </a:lnTo>
                      <a:lnTo>
                        <a:pt x="346" y="1378"/>
                      </a:lnTo>
                      <a:lnTo>
                        <a:pt x="348" y="1390"/>
                      </a:lnTo>
                      <a:lnTo>
                        <a:pt x="348" y="1390"/>
                      </a:lnTo>
                      <a:lnTo>
                        <a:pt x="354" y="1398"/>
                      </a:lnTo>
                      <a:lnTo>
                        <a:pt x="360" y="1406"/>
                      </a:lnTo>
                      <a:lnTo>
                        <a:pt x="368" y="1416"/>
                      </a:lnTo>
                      <a:lnTo>
                        <a:pt x="382" y="1444"/>
                      </a:lnTo>
                      <a:lnTo>
                        <a:pt x="412" y="1460"/>
                      </a:lnTo>
                      <a:lnTo>
                        <a:pt x="438" y="1488"/>
                      </a:lnTo>
                      <a:lnTo>
                        <a:pt x="438" y="1488"/>
                      </a:lnTo>
                      <a:lnTo>
                        <a:pt x="440" y="1492"/>
                      </a:lnTo>
                      <a:lnTo>
                        <a:pt x="446" y="1496"/>
                      </a:lnTo>
                      <a:lnTo>
                        <a:pt x="458" y="1500"/>
                      </a:lnTo>
                      <a:lnTo>
                        <a:pt x="464" y="1502"/>
                      </a:lnTo>
                      <a:lnTo>
                        <a:pt x="474" y="1500"/>
                      </a:lnTo>
                      <a:lnTo>
                        <a:pt x="474" y="1500"/>
                      </a:lnTo>
                      <a:lnTo>
                        <a:pt x="488" y="1500"/>
                      </a:lnTo>
                      <a:lnTo>
                        <a:pt x="496" y="1502"/>
                      </a:lnTo>
                      <a:lnTo>
                        <a:pt x="498" y="1504"/>
                      </a:lnTo>
                      <a:lnTo>
                        <a:pt x="500" y="1506"/>
                      </a:lnTo>
                      <a:lnTo>
                        <a:pt x="500" y="1506"/>
                      </a:lnTo>
                      <a:lnTo>
                        <a:pt x="510" y="1512"/>
                      </a:lnTo>
                      <a:lnTo>
                        <a:pt x="524" y="1520"/>
                      </a:lnTo>
                      <a:lnTo>
                        <a:pt x="524" y="1520"/>
                      </a:lnTo>
                      <a:lnTo>
                        <a:pt x="542" y="1522"/>
                      </a:lnTo>
                      <a:lnTo>
                        <a:pt x="554" y="1522"/>
                      </a:lnTo>
                      <a:lnTo>
                        <a:pt x="558" y="1522"/>
                      </a:lnTo>
                      <a:lnTo>
                        <a:pt x="562" y="1520"/>
                      </a:lnTo>
                      <a:lnTo>
                        <a:pt x="562" y="1520"/>
                      </a:lnTo>
                      <a:lnTo>
                        <a:pt x="566" y="1518"/>
                      </a:lnTo>
                      <a:lnTo>
                        <a:pt x="570" y="1518"/>
                      </a:lnTo>
                      <a:lnTo>
                        <a:pt x="582" y="1520"/>
                      </a:lnTo>
                      <a:lnTo>
                        <a:pt x="594" y="1526"/>
                      </a:lnTo>
                      <a:lnTo>
                        <a:pt x="594" y="1526"/>
                      </a:lnTo>
                      <a:lnTo>
                        <a:pt x="604" y="1530"/>
                      </a:lnTo>
                      <a:lnTo>
                        <a:pt x="612" y="1532"/>
                      </a:lnTo>
                      <a:lnTo>
                        <a:pt x="622" y="1532"/>
                      </a:lnTo>
                      <a:lnTo>
                        <a:pt x="622" y="1532"/>
                      </a:lnTo>
                      <a:lnTo>
                        <a:pt x="634" y="1530"/>
                      </a:lnTo>
                      <a:lnTo>
                        <a:pt x="648" y="1528"/>
                      </a:lnTo>
                      <a:lnTo>
                        <a:pt x="662" y="1528"/>
                      </a:lnTo>
                      <a:lnTo>
                        <a:pt x="686" y="1532"/>
                      </a:lnTo>
                      <a:lnTo>
                        <a:pt x="712" y="1536"/>
                      </a:lnTo>
                      <a:lnTo>
                        <a:pt x="712" y="1536"/>
                      </a:lnTo>
                      <a:lnTo>
                        <a:pt x="722" y="1532"/>
                      </a:lnTo>
                      <a:lnTo>
                        <a:pt x="732" y="1524"/>
                      </a:lnTo>
                      <a:lnTo>
                        <a:pt x="734" y="1520"/>
                      </a:lnTo>
                      <a:lnTo>
                        <a:pt x="738" y="1514"/>
                      </a:lnTo>
                      <a:lnTo>
                        <a:pt x="738" y="1514"/>
                      </a:lnTo>
                      <a:lnTo>
                        <a:pt x="740" y="1510"/>
                      </a:lnTo>
                      <a:lnTo>
                        <a:pt x="744" y="1506"/>
                      </a:lnTo>
                      <a:lnTo>
                        <a:pt x="750" y="1502"/>
                      </a:lnTo>
                      <a:lnTo>
                        <a:pt x="754" y="1500"/>
                      </a:lnTo>
                      <a:lnTo>
                        <a:pt x="758" y="1500"/>
                      </a:lnTo>
                      <a:lnTo>
                        <a:pt x="766" y="1494"/>
                      </a:lnTo>
                      <a:lnTo>
                        <a:pt x="776" y="1476"/>
                      </a:lnTo>
                      <a:lnTo>
                        <a:pt x="788" y="1438"/>
                      </a:lnTo>
                      <a:lnTo>
                        <a:pt x="788" y="1438"/>
                      </a:lnTo>
                      <a:lnTo>
                        <a:pt x="792" y="1420"/>
                      </a:lnTo>
                      <a:lnTo>
                        <a:pt x="794" y="1398"/>
                      </a:lnTo>
                      <a:lnTo>
                        <a:pt x="796" y="1368"/>
                      </a:lnTo>
                      <a:lnTo>
                        <a:pt x="796" y="1368"/>
                      </a:lnTo>
                      <a:lnTo>
                        <a:pt x="794" y="1330"/>
                      </a:lnTo>
                      <a:lnTo>
                        <a:pt x="790" y="1286"/>
                      </a:lnTo>
                      <a:lnTo>
                        <a:pt x="786" y="1238"/>
                      </a:lnTo>
                      <a:lnTo>
                        <a:pt x="786" y="1238"/>
                      </a:lnTo>
                      <a:lnTo>
                        <a:pt x="770" y="1172"/>
                      </a:lnTo>
                      <a:lnTo>
                        <a:pt x="756" y="1114"/>
                      </a:lnTo>
                      <a:lnTo>
                        <a:pt x="746" y="1062"/>
                      </a:lnTo>
                      <a:lnTo>
                        <a:pt x="760" y="1088"/>
                      </a:lnTo>
                      <a:lnTo>
                        <a:pt x="780" y="1138"/>
                      </a:lnTo>
                      <a:lnTo>
                        <a:pt x="790" y="1152"/>
                      </a:lnTo>
                      <a:lnTo>
                        <a:pt x="794" y="1176"/>
                      </a:lnTo>
                      <a:lnTo>
                        <a:pt x="812" y="1210"/>
                      </a:lnTo>
                      <a:lnTo>
                        <a:pt x="816" y="1218"/>
                      </a:lnTo>
                      <a:lnTo>
                        <a:pt x="840" y="1266"/>
                      </a:lnTo>
                      <a:lnTo>
                        <a:pt x="850" y="1264"/>
                      </a:lnTo>
                      <a:lnTo>
                        <a:pt x="854" y="1272"/>
                      </a:lnTo>
                      <a:lnTo>
                        <a:pt x="850" y="1282"/>
                      </a:lnTo>
                      <a:lnTo>
                        <a:pt x="864" y="1304"/>
                      </a:lnTo>
                      <a:lnTo>
                        <a:pt x="884" y="1340"/>
                      </a:lnTo>
                      <a:lnTo>
                        <a:pt x="914" y="1362"/>
                      </a:lnTo>
                      <a:lnTo>
                        <a:pt x="946" y="1370"/>
                      </a:lnTo>
                      <a:lnTo>
                        <a:pt x="938" y="1348"/>
                      </a:lnTo>
                      <a:lnTo>
                        <a:pt x="952" y="1366"/>
                      </a:lnTo>
                      <a:lnTo>
                        <a:pt x="964" y="1336"/>
                      </a:lnTo>
                      <a:lnTo>
                        <a:pt x="962" y="1298"/>
                      </a:lnTo>
                      <a:lnTo>
                        <a:pt x="942" y="1262"/>
                      </a:lnTo>
                      <a:lnTo>
                        <a:pt x="932" y="1238"/>
                      </a:lnTo>
                      <a:lnTo>
                        <a:pt x="922" y="1236"/>
                      </a:lnTo>
                      <a:lnTo>
                        <a:pt x="918" y="1228"/>
                      </a:lnTo>
                      <a:lnTo>
                        <a:pt x="922" y="1222"/>
                      </a:lnTo>
                      <a:lnTo>
                        <a:pt x="898" y="1174"/>
                      </a:lnTo>
                      <a:lnTo>
                        <a:pt x="892" y="1166"/>
                      </a:lnTo>
                      <a:lnTo>
                        <a:pt x="874" y="1132"/>
                      </a:lnTo>
                      <a:lnTo>
                        <a:pt x="856" y="1116"/>
                      </a:lnTo>
                      <a:lnTo>
                        <a:pt x="850" y="1100"/>
                      </a:lnTo>
                      <a:lnTo>
                        <a:pt x="820" y="1056"/>
                      </a:lnTo>
                      <a:lnTo>
                        <a:pt x="804" y="1030"/>
                      </a:lnTo>
                      <a:lnTo>
                        <a:pt x="804" y="1030"/>
                      </a:lnTo>
                      <a:lnTo>
                        <a:pt x="800" y="1022"/>
                      </a:lnTo>
                      <a:lnTo>
                        <a:pt x="800" y="1022"/>
                      </a:lnTo>
                      <a:lnTo>
                        <a:pt x="840" y="1058"/>
                      </a:lnTo>
                      <a:lnTo>
                        <a:pt x="884" y="1104"/>
                      </a:lnTo>
                      <a:lnTo>
                        <a:pt x="934" y="1158"/>
                      </a:lnTo>
                      <a:lnTo>
                        <a:pt x="934" y="1158"/>
                      </a:lnTo>
                      <a:lnTo>
                        <a:pt x="972" y="1190"/>
                      </a:lnTo>
                      <a:lnTo>
                        <a:pt x="1006" y="1216"/>
                      </a:lnTo>
                      <a:lnTo>
                        <a:pt x="1036" y="1238"/>
                      </a:lnTo>
                      <a:lnTo>
                        <a:pt x="1036" y="1238"/>
                      </a:lnTo>
                      <a:lnTo>
                        <a:pt x="1062" y="1254"/>
                      </a:lnTo>
                      <a:lnTo>
                        <a:pt x="1082" y="1264"/>
                      </a:lnTo>
                      <a:lnTo>
                        <a:pt x="1098" y="1270"/>
                      </a:lnTo>
                      <a:lnTo>
                        <a:pt x="1138" y="1282"/>
                      </a:lnTo>
                      <a:lnTo>
                        <a:pt x="1158" y="1282"/>
                      </a:lnTo>
                      <a:lnTo>
                        <a:pt x="1168" y="1280"/>
                      </a:lnTo>
                      <a:lnTo>
                        <a:pt x="1168" y="1280"/>
                      </a:lnTo>
                      <a:lnTo>
                        <a:pt x="1170" y="1278"/>
                      </a:lnTo>
                      <a:lnTo>
                        <a:pt x="1174" y="1274"/>
                      </a:lnTo>
                      <a:lnTo>
                        <a:pt x="1180" y="1270"/>
                      </a:lnTo>
                      <a:lnTo>
                        <a:pt x="1186" y="1270"/>
                      </a:lnTo>
                      <a:lnTo>
                        <a:pt x="1190" y="1270"/>
                      </a:lnTo>
                      <a:lnTo>
                        <a:pt x="1190" y="1270"/>
                      </a:lnTo>
                      <a:lnTo>
                        <a:pt x="1196" y="1272"/>
                      </a:lnTo>
                      <a:lnTo>
                        <a:pt x="1202" y="1270"/>
                      </a:lnTo>
                      <a:lnTo>
                        <a:pt x="1214" y="1266"/>
                      </a:lnTo>
                      <a:lnTo>
                        <a:pt x="1224" y="1260"/>
                      </a:lnTo>
                      <a:lnTo>
                        <a:pt x="1234" y="1236"/>
                      </a:lnTo>
                      <a:lnTo>
                        <a:pt x="1244" y="1216"/>
                      </a:lnTo>
                      <a:lnTo>
                        <a:pt x="1244" y="1216"/>
                      </a:lnTo>
                      <a:lnTo>
                        <a:pt x="1252" y="1202"/>
                      </a:lnTo>
                      <a:lnTo>
                        <a:pt x="1260" y="1192"/>
                      </a:lnTo>
                      <a:lnTo>
                        <a:pt x="1268" y="1184"/>
                      </a:lnTo>
                      <a:lnTo>
                        <a:pt x="1268" y="1184"/>
                      </a:lnTo>
                      <a:lnTo>
                        <a:pt x="1274" y="1176"/>
                      </a:lnTo>
                      <a:lnTo>
                        <a:pt x="1278" y="1168"/>
                      </a:lnTo>
                      <a:lnTo>
                        <a:pt x="1278" y="1156"/>
                      </a:lnTo>
                      <a:lnTo>
                        <a:pt x="1278" y="1156"/>
                      </a:lnTo>
                      <a:lnTo>
                        <a:pt x="1282" y="1144"/>
                      </a:lnTo>
                      <a:lnTo>
                        <a:pt x="1286" y="1132"/>
                      </a:lnTo>
                      <a:lnTo>
                        <a:pt x="1288" y="1128"/>
                      </a:lnTo>
                      <a:lnTo>
                        <a:pt x="1292" y="1126"/>
                      </a:lnTo>
                      <a:lnTo>
                        <a:pt x="1292" y="1126"/>
                      </a:lnTo>
                      <a:lnTo>
                        <a:pt x="1296" y="1124"/>
                      </a:lnTo>
                      <a:lnTo>
                        <a:pt x="1298" y="1120"/>
                      </a:lnTo>
                      <a:lnTo>
                        <a:pt x="1306" y="1112"/>
                      </a:lnTo>
                      <a:lnTo>
                        <a:pt x="1312" y="1096"/>
                      </a:lnTo>
                      <a:lnTo>
                        <a:pt x="1312" y="1096"/>
                      </a:lnTo>
                      <a:lnTo>
                        <a:pt x="1314" y="1078"/>
                      </a:lnTo>
                      <a:lnTo>
                        <a:pt x="1316" y="1068"/>
                      </a:lnTo>
                      <a:lnTo>
                        <a:pt x="1316" y="1068"/>
                      </a:lnTo>
                      <a:lnTo>
                        <a:pt x="1314" y="1066"/>
                      </a:lnTo>
                      <a:lnTo>
                        <a:pt x="1314" y="1062"/>
                      </a:lnTo>
                      <a:lnTo>
                        <a:pt x="1316" y="1054"/>
                      </a:lnTo>
                      <a:lnTo>
                        <a:pt x="1324" y="1042"/>
                      </a:lnTo>
                      <a:lnTo>
                        <a:pt x="1324" y="1042"/>
                      </a:lnTo>
                      <a:lnTo>
                        <a:pt x="1330" y="1036"/>
                      </a:lnTo>
                      <a:lnTo>
                        <a:pt x="1334" y="1030"/>
                      </a:lnTo>
                      <a:lnTo>
                        <a:pt x="1336" y="1020"/>
                      </a:lnTo>
                      <a:lnTo>
                        <a:pt x="1336" y="1020"/>
                      </a:lnTo>
                      <a:close/>
                      <a:moveTo>
                        <a:pt x="662" y="842"/>
                      </a:moveTo>
                      <a:lnTo>
                        <a:pt x="662" y="842"/>
                      </a:lnTo>
                      <a:lnTo>
                        <a:pt x="662" y="842"/>
                      </a:lnTo>
                      <a:lnTo>
                        <a:pt x="662" y="842"/>
                      </a:lnTo>
                      <a:lnTo>
                        <a:pt x="662" y="84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 dirty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44" name="Group 53"/>
              <p:cNvGrpSpPr>
                <a:grpSpLocks noChangeAspect="1"/>
              </p:cNvGrpSpPr>
              <p:nvPr/>
            </p:nvGrpSpPr>
            <p:grpSpPr>
              <a:xfrm>
                <a:off x="69" y="4273552"/>
                <a:ext cx="1192646" cy="1365250"/>
                <a:chOff x="6991351" y="2448533"/>
                <a:chExt cx="1646965" cy="1885342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55" name="Freeform 56"/>
                <p:cNvSpPr>
                  <a:spLocks/>
                </p:cNvSpPr>
                <p:nvPr/>
              </p:nvSpPr>
              <p:spPr bwMode="auto">
                <a:xfrm>
                  <a:off x="7543643" y="2953066"/>
                  <a:ext cx="19050" cy="498475"/>
                </a:xfrm>
                <a:custGeom>
                  <a:avLst/>
                  <a:gdLst>
                    <a:gd name="T0" fmla="*/ 2 w 12"/>
                    <a:gd name="T1" fmla="*/ 314 h 314"/>
                    <a:gd name="T2" fmla="*/ 2 w 12"/>
                    <a:gd name="T3" fmla="*/ 314 h 314"/>
                    <a:gd name="T4" fmla="*/ 4 w 12"/>
                    <a:gd name="T5" fmla="*/ 314 h 314"/>
                    <a:gd name="T6" fmla="*/ 4 w 12"/>
                    <a:gd name="T7" fmla="*/ 314 h 314"/>
                    <a:gd name="T8" fmla="*/ 4 w 12"/>
                    <a:gd name="T9" fmla="*/ 296 h 314"/>
                    <a:gd name="T10" fmla="*/ 12 w 12"/>
                    <a:gd name="T11" fmla="*/ 56 h 314"/>
                    <a:gd name="T12" fmla="*/ 12 w 12"/>
                    <a:gd name="T13" fmla="*/ 56 h 314"/>
                    <a:gd name="T14" fmla="*/ 12 w 12"/>
                    <a:gd name="T15" fmla="*/ 28 h 314"/>
                    <a:gd name="T16" fmla="*/ 12 w 12"/>
                    <a:gd name="T17" fmla="*/ 28 h 314"/>
                    <a:gd name="T18" fmla="*/ 12 w 12"/>
                    <a:gd name="T19" fmla="*/ 16 h 314"/>
                    <a:gd name="T20" fmla="*/ 10 w 12"/>
                    <a:gd name="T21" fmla="*/ 6 h 314"/>
                    <a:gd name="T22" fmla="*/ 10 w 12"/>
                    <a:gd name="T23" fmla="*/ 6 h 314"/>
                    <a:gd name="T24" fmla="*/ 6 w 12"/>
                    <a:gd name="T25" fmla="*/ 0 h 314"/>
                    <a:gd name="T26" fmla="*/ 4 w 12"/>
                    <a:gd name="T27" fmla="*/ 0 h 314"/>
                    <a:gd name="T28" fmla="*/ 2 w 12"/>
                    <a:gd name="T29" fmla="*/ 2 h 314"/>
                    <a:gd name="T30" fmla="*/ 2 w 12"/>
                    <a:gd name="T31" fmla="*/ 2 h 314"/>
                    <a:gd name="T32" fmla="*/ 0 w 12"/>
                    <a:gd name="T33" fmla="*/ 10 h 314"/>
                    <a:gd name="T34" fmla="*/ 0 w 12"/>
                    <a:gd name="T35" fmla="*/ 18 h 314"/>
                    <a:gd name="T36" fmla="*/ 0 w 12"/>
                    <a:gd name="T37" fmla="*/ 18 h 314"/>
                    <a:gd name="T38" fmla="*/ 2 w 12"/>
                    <a:gd name="T39" fmla="*/ 28 h 314"/>
                    <a:gd name="T40" fmla="*/ 2 w 12"/>
                    <a:gd name="T41" fmla="*/ 42 h 314"/>
                    <a:gd name="T42" fmla="*/ 0 w 12"/>
                    <a:gd name="T43" fmla="*/ 298 h 314"/>
                    <a:gd name="T44" fmla="*/ 0 w 12"/>
                    <a:gd name="T45" fmla="*/ 298 h 314"/>
                    <a:gd name="T46" fmla="*/ 0 w 12"/>
                    <a:gd name="T47" fmla="*/ 310 h 314"/>
                    <a:gd name="T48" fmla="*/ 2 w 12"/>
                    <a:gd name="T49" fmla="*/ 314 h 314"/>
                    <a:gd name="T50" fmla="*/ 2 w 12"/>
                    <a:gd name="T51" fmla="*/ 314 h 3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</a:cxnLst>
                  <a:rect l="0" t="0" r="r" b="b"/>
                  <a:pathLst>
                    <a:path w="12" h="314">
                      <a:moveTo>
                        <a:pt x="2" y="314"/>
                      </a:moveTo>
                      <a:lnTo>
                        <a:pt x="2" y="314"/>
                      </a:lnTo>
                      <a:lnTo>
                        <a:pt x="4" y="314"/>
                      </a:lnTo>
                      <a:lnTo>
                        <a:pt x="4" y="314"/>
                      </a:lnTo>
                      <a:lnTo>
                        <a:pt x="4" y="296"/>
                      </a:lnTo>
                      <a:lnTo>
                        <a:pt x="12" y="56"/>
                      </a:lnTo>
                      <a:lnTo>
                        <a:pt x="12" y="56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12" y="16"/>
                      </a:lnTo>
                      <a:lnTo>
                        <a:pt x="10" y="6"/>
                      </a:lnTo>
                      <a:lnTo>
                        <a:pt x="10" y="6"/>
                      </a:lnTo>
                      <a:lnTo>
                        <a:pt x="6" y="0"/>
                      </a:lnTo>
                      <a:lnTo>
                        <a:pt x="4" y="0"/>
                      </a:lnTo>
                      <a:lnTo>
                        <a:pt x="2" y="2"/>
                      </a:lnTo>
                      <a:lnTo>
                        <a:pt x="2" y="2"/>
                      </a:lnTo>
                      <a:lnTo>
                        <a:pt x="0" y="10"/>
                      </a:lnTo>
                      <a:lnTo>
                        <a:pt x="0" y="18"/>
                      </a:lnTo>
                      <a:lnTo>
                        <a:pt x="0" y="18"/>
                      </a:lnTo>
                      <a:lnTo>
                        <a:pt x="2" y="28"/>
                      </a:lnTo>
                      <a:lnTo>
                        <a:pt x="2" y="42"/>
                      </a:lnTo>
                      <a:lnTo>
                        <a:pt x="0" y="298"/>
                      </a:lnTo>
                      <a:lnTo>
                        <a:pt x="0" y="298"/>
                      </a:lnTo>
                      <a:lnTo>
                        <a:pt x="0" y="310"/>
                      </a:lnTo>
                      <a:lnTo>
                        <a:pt x="2" y="314"/>
                      </a:lnTo>
                      <a:lnTo>
                        <a:pt x="2" y="31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56" name="Freeform 57"/>
                <p:cNvSpPr>
                  <a:spLocks/>
                </p:cNvSpPr>
                <p:nvPr/>
              </p:nvSpPr>
              <p:spPr bwMode="auto">
                <a:xfrm>
                  <a:off x="7597775" y="3355975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57" name="Freeform 58"/>
                <p:cNvSpPr>
                  <a:spLocks/>
                </p:cNvSpPr>
                <p:nvPr/>
              </p:nvSpPr>
              <p:spPr bwMode="auto">
                <a:xfrm>
                  <a:off x="7565869" y="3273742"/>
                  <a:ext cx="463550" cy="193675"/>
                </a:xfrm>
                <a:custGeom>
                  <a:avLst/>
                  <a:gdLst>
                    <a:gd name="T0" fmla="*/ 0 w 292"/>
                    <a:gd name="T1" fmla="*/ 122 h 122"/>
                    <a:gd name="T2" fmla="*/ 0 w 292"/>
                    <a:gd name="T3" fmla="*/ 122 h 122"/>
                    <a:gd name="T4" fmla="*/ 18 w 292"/>
                    <a:gd name="T5" fmla="*/ 116 h 122"/>
                    <a:gd name="T6" fmla="*/ 254 w 292"/>
                    <a:gd name="T7" fmla="*/ 20 h 122"/>
                    <a:gd name="T8" fmla="*/ 254 w 292"/>
                    <a:gd name="T9" fmla="*/ 20 h 122"/>
                    <a:gd name="T10" fmla="*/ 268 w 292"/>
                    <a:gd name="T11" fmla="*/ 14 h 122"/>
                    <a:gd name="T12" fmla="*/ 278 w 292"/>
                    <a:gd name="T13" fmla="*/ 12 h 122"/>
                    <a:gd name="T14" fmla="*/ 278 w 292"/>
                    <a:gd name="T15" fmla="*/ 12 h 122"/>
                    <a:gd name="T16" fmla="*/ 284 w 292"/>
                    <a:gd name="T17" fmla="*/ 10 h 122"/>
                    <a:gd name="T18" fmla="*/ 292 w 292"/>
                    <a:gd name="T19" fmla="*/ 6 h 122"/>
                    <a:gd name="T20" fmla="*/ 292 w 292"/>
                    <a:gd name="T21" fmla="*/ 6 h 122"/>
                    <a:gd name="T22" fmla="*/ 292 w 292"/>
                    <a:gd name="T23" fmla="*/ 4 h 122"/>
                    <a:gd name="T24" fmla="*/ 292 w 292"/>
                    <a:gd name="T25" fmla="*/ 2 h 122"/>
                    <a:gd name="T26" fmla="*/ 286 w 292"/>
                    <a:gd name="T27" fmla="*/ 0 h 122"/>
                    <a:gd name="T28" fmla="*/ 286 w 292"/>
                    <a:gd name="T29" fmla="*/ 0 h 122"/>
                    <a:gd name="T30" fmla="*/ 274 w 292"/>
                    <a:gd name="T31" fmla="*/ 2 h 122"/>
                    <a:gd name="T32" fmla="*/ 264 w 292"/>
                    <a:gd name="T33" fmla="*/ 6 h 122"/>
                    <a:gd name="T34" fmla="*/ 264 w 292"/>
                    <a:gd name="T35" fmla="*/ 6 h 122"/>
                    <a:gd name="T36" fmla="*/ 238 w 292"/>
                    <a:gd name="T37" fmla="*/ 16 h 122"/>
                    <a:gd name="T38" fmla="*/ 16 w 292"/>
                    <a:gd name="T39" fmla="*/ 112 h 122"/>
                    <a:gd name="T40" fmla="*/ 16 w 292"/>
                    <a:gd name="T41" fmla="*/ 112 h 122"/>
                    <a:gd name="T42" fmla="*/ 0 w 292"/>
                    <a:gd name="T43" fmla="*/ 120 h 122"/>
                    <a:gd name="T44" fmla="*/ 0 w 292"/>
                    <a:gd name="T45" fmla="*/ 120 h 122"/>
                    <a:gd name="T46" fmla="*/ 0 w 292"/>
                    <a:gd name="T47" fmla="*/ 120 h 122"/>
                    <a:gd name="T48" fmla="*/ 0 w 292"/>
                    <a:gd name="T49" fmla="*/ 120 h 122"/>
                    <a:gd name="T50" fmla="*/ 0 w 292"/>
                    <a:gd name="T51" fmla="*/ 122 h 122"/>
                    <a:gd name="T52" fmla="*/ 0 w 292"/>
                    <a:gd name="T53" fmla="*/ 122 h 12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</a:cxnLst>
                  <a:rect l="0" t="0" r="r" b="b"/>
                  <a:pathLst>
                    <a:path w="292" h="122">
                      <a:moveTo>
                        <a:pt x="0" y="122"/>
                      </a:moveTo>
                      <a:lnTo>
                        <a:pt x="0" y="122"/>
                      </a:lnTo>
                      <a:lnTo>
                        <a:pt x="18" y="116"/>
                      </a:lnTo>
                      <a:lnTo>
                        <a:pt x="254" y="20"/>
                      </a:lnTo>
                      <a:lnTo>
                        <a:pt x="254" y="20"/>
                      </a:lnTo>
                      <a:lnTo>
                        <a:pt x="268" y="14"/>
                      </a:lnTo>
                      <a:lnTo>
                        <a:pt x="278" y="12"/>
                      </a:lnTo>
                      <a:lnTo>
                        <a:pt x="278" y="12"/>
                      </a:lnTo>
                      <a:lnTo>
                        <a:pt x="284" y="10"/>
                      </a:lnTo>
                      <a:lnTo>
                        <a:pt x="292" y="6"/>
                      </a:lnTo>
                      <a:lnTo>
                        <a:pt x="292" y="6"/>
                      </a:lnTo>
                      <a:lnTo>
                        <a:pt x="292" y="4"/>
                      </a:lnTo>
                      <a:lnTo>
                        <a:pt x="292" y="2"/>
                      </a:lnTo>
                      <a:lnTo>
                        <a:pt x="286" y="0"/>
                      </a:lnTo>
                      <a:lnTo>
                        <a:pt x="286" y="0"/>
                      </a:lnTo>
                      <a:lnTo>
                        <a:pt x="274" y="2"/>
                      </a:lnTo>
                      <a:lnTo>
                        <a:pt x="264" y="6"/>
                      </a:lnTo>
                      <a:lnTo>
                        <a:pt x="264" y="6"/>
                      </a:lnTo>
                      <a:lnTo>
                        <a:pt x="238" y="16"/>
                      </a:lnTo>
                      <a:lnTo>
                        <a:pt x="16" y="112"/>
                      </a:lnTo>
                      <a:lnTo>
                        <a:pt x="16" y="112"/>
                      </a:lnTo>
                      <a:lnTo>
                        <a:pt x="0" y="120"/>
                      </a:lnTo>
                      <a:lnTo>
                        <a:pt x="0" y="120"/>
                      </a:lnTo>
                      <a:lnTo>
                        <a:pt x="0" y="120"/>
                      </a:lnTo>
                      <a:lnTo>
                        <a:pt x="0" y="120"/>
                      </a:lnTo>
                      <a:lnTo>
                        <a:pt x="0" y="122"/>
                      </a:lnTo>
                      <a:lnTo>
                        <a:pt x="0" y="12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58" name="Freeform 59"/>
                <p:cNvSpPr>
                  <a:spLocks noEditPoints="1"/>
                </p:cNvSpPr>
                <p:nvPr/>
              </p:nvSpPr>
              <p:spPr bwMode="auto">
                <a:xfrm>
                  <a:off x="6991351" y="2448533"/>
                  <a:ext cx="1646965" cy="1885342"/>
                </a:xfrm>
                <a:custGeom>
                  <a:avLst/>
                  <a:gdLst>
                    <a:gd name="T0" fmla="*/ 1212 w 1216"/>
                    <a:gd name="T1" fmla="*/ 748 h 1392"/>
                    <a:gd name="T2" fmla="*/ 1174 w 1216"/>
                    <a:gd name="T3" fmla="*/ 708 h 1392"/>
                    <a:gd name="T4" fmla="*/ 850 w 1216"/>
                    <a:gd name="T5" fmla="*/ 674 h 1392"/>
                    <a:gd name="T6" fmla="*/ 410 w 1216"/>
                    <a:gd name="T7" fmla="*/ 830 h 1392"/>
                    <a:gd name="T8" fmla="*/ 392 w 1216"/>
                    <a:gd name="T9" fmla="*/ 836 h 1392"/>
                    <a:gd name="T10" fmla="*/ 400 w 1216"/>
                    <a:gd name="T11" fmla="*/ 812 h 1392"/>
                    <a:gd name="T12" fmla="*/ 408 w 1216"/>
                    <a:gd name="T13" fmla="*/ 796 h 1392"/>
                    <a:gd name="T14" fmla="*/ 398 w 1216"/>
                    <a:gd name="T15" fmla="*/ 784 h 1392"/>
                    <a:gd name="T16" fmla="*/ 396 w 1216"/>
                    <a:gd name="T17" fmla="*/ 776 h 1392"/>
                    <a:gd name="T18" fmla="*/ 390 w 1216"/>
                    <a:gd name="T19" fmla="*/ 770 h 1392"/>
                    <a:gd name="T20" fmla="*/ 380 w 1216"/>
                    <a:gd name="T21" fmla="*/ 766 h 1392"/>
                    <a:gd name="T22" fmla="*/ 374 w 1216"/>
                    <a:gd name="T23" fmla="*/ 768 h 1392"/>
                    <a:gd name="T24" fmla="*/ 356 w 1216"/>
                    <a:gd name="T25" fmla="*/ 768 h 1392"/>
                    <a:gd name="T26" fmla="*/ 348 w 1216"/>
                    <a:gd name="T27" fmla="*/ 782 h 1392"/>
                    <a:gd name="T28" fmla="*/ 330 w 1216"/>
                    <a:gd name="T29" fmla="*/ 774 h 1392"/>
                    <a:gd name="T30" fmla="*/ 310 w 1216"/>
                    <a:gd name="T31" fmla="*/ 308 h 1392"/>
                    <a:gd name="T32" fmla="*/ 164 w 1216"/>
                    <a:gd name="T33" fmla="*/ 22 h 1392"/>
                    <a:gd name="T34" fmla="*/ 90 w 1216"/>
                    <a:gd name="T35" fmla="*/ 0 h 1392"/>
                    <a:gd name="T36" fmla="*/ 76 w 1216"/>
                    <a:gd name="T37" fmla="*/ 14 h 1392"/>
                    <a:gd name="T38" fmla="*/ 0 w 1216"/>
                    <a:gd name="T39" fmla="*/ 650 h 1392"/>
                    <a:gd name="T40" fmla="*/ 0 w 1216"/>
                    <a:gd name="T41" fmla="*/ 692 h 1392"/>
                    <a:gd name="T42" fmla="*/ 22 w 1216"/>
                    <a:gd name="T43" fmla="*/ 1096 h 1392"/>
                    <a:gd name="T44" fmla="*/ 120 w 1216"/>
                    <a:gd name="T45" fmla="*/ 1036 h 1392"/>
                    <a:gd name="T46" fmla="*/ 228 w 1216"/>
                    <a:gd name="T47" fmla="*/ 952 h 1392"/>
                    <a:gd name="T48" fmla="*/ 154 w 1216"/>
                    <a:gd name="T49" fmla="*/ 1044 h 1392"/>
                    <a:gd name="T50" fmla="*/ 122 w 1216"/>
                    <a:gd name="T51" fmla="*/ 1102 h 1392"/>
                    <a:gd name="T52" fmla="*/ 76 w 1216"/>
                    <a:gd name="T53" fmla="*/ 1188 h 1392"/>
                    <a:gd name="T54" fmla="*/ 118 w 1216"/>
                    <a:gd name="T55" fmla="*/ 1216 h 1392"/>
                    <a:gd name="T56" fmla="*/ 178 w 1216"/>
                    <a:gd name="T57" fmla="*/ 1142 h 1392"/>
                    <a:gd name="T58" fmla="*/ 222 w 1216"/>
                    <a:gd name="T59" fmla="*/ 1090 h 1392"/>
                    <a:gd name="T60" fmla="*/ 278 w 1216"/>
                    <a:gd name="T61" fmla="*/ 988 h 1392"/>
                    <a:gd name="T62" fmla="*/ 296 w 1216"/>
                    <a:gd name="T63" fmla="*/ 960 h 1392"/>
                    <a:gd name="T64" fmla="*/ 244 w 1216"/>
                    <a:gd name="T65" fmla="*/ 1120 h 1392"/>
                    <a:gd name="T66" fmla="*/ 224 w 1216"/>
                    <a:gd name="T67" fmla="*/ 1234 h 1392"/>
                    <a:gd name="T68" fmla="*/ 232 w 1216"/>
                    <a:gd name="T69" fmla="*/ 1330 h 1392"/>
                    <a:gd name="T70" fmla="*/ 248 w 1216"/>
                    <a:gd name="T71" fmla="*/ 1354 h 1392"/>
                    <a:gd name="T72" fmla="*/ 262 w 1216"/>
                    <a:gd name="T73" fmla="*/ 1368 h 1392"/>
                    <a:gd name="T74" fmla="*/ 282 w 1216"/>
                    <a:gd name="T75" fmla="*/ 1390 h 1392"/>
                    <a:gd name="T76" fmla="*/ 338 w 1216"/>
                    <a:gd name="T77" fmla="*/ 1388 h 1392"/>
                    <a:gd name="T78" fmla="*/ 388 w 1216"/>
                    <a:gd name="T79" fmla="*/ 1390 h 1392"/>
                    <a:gd name="T80" fmla="*/ 412 w 1216"/>
                    <a:gd name="T81" fmla="*/ 1386 h 1392"/>
                    <a:gd name="T82" fmla="*/ 428 w 1216"/>
                    <a:gd name="T83" fmla="*/ 1392 h 1392"/>
                    <a:gd name="T84" fmla="*/ 450 w 1216"/>
                    <a:gd name="T85" fmla="*/ 1392 h 1392"/>
                    <a:gd name="T86" fmla="*/ 474 w 1216"/>
                    <a:gd name="T87" fmla="*/ 1380 h 1392"/>
                    <a:gd name="T88" fmla="*/ 496 w 1216"/>
                    <a:gd name="T89" fmla="*/ 1380 h 1392"/>
                    <a:gd name="T90" fmla="*/ 526 w 1216"/>
                    <a:gd name="T91" fmla="*/ 1374 h 1392"/>
                    <a:gd name="T92" fmla="*/ 598 w 1216"/>
                    <a:gd name="T93" fmla="*/ 1314 h 1392"/>
                    <a:gd name="T94" fmla="*/ 616 w 1216"/>
                    <a:gd name="T95" fmla="*/ 1292 h 1392"/>
                    <a:gd name="T96" fmla="*/ 630 w 1216"/>
                    <a:gd name="T97" fmla="*/ 1178 h 1392"/>
                    <a:gd name="T98" fmla="*/ 608 w 1216"/>
                    <a:gd name="T99" fmla="*/ 1104 h 1392"/>
                    <a:gd name="T100" fmla="*/ 714 w 1216"/>
                    <a:gd name="T101" fmla="*/ 1124 h 1392"/>
                    <a:gd name="T102" fmla="*/ 866 w 1216"/>
                    <a:gd name="T103" fmla="*/ 1120 h 1392"/>
                    <a:gd name="T104" fmla="*/ 1044 w 1216"/>
                    <a:gd name="T105" fmla="*/ 966 h 1392"/>
                    <a:gd name="T106" fmla="*/ 1210 w 1216"/>
                    <a:gd name="T107" fmla="*/ 784 h 1392"/>
                    <a:gd name="T108" fmla="*/ 382 w 1216"/>
                    <a:gd name="T109" fmla="*/ 776 h 1392"/>
                    <a:gd name="T110" fmla="*/ 382 w 1216"/>
                    <a:gd name="T111" fmla="*/ 776 h 13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</a:cxnLst>
                  <a:rect l="0" t="0" r="r" b="b"/>
                  <a:pathLst>
                    <a:path w="1216" h="1392">
                      <a:moveTo>
                        <a:pt x="1216" y="756"/>
                      </a:moveTo>
                      <a:lnTo>
                        <a:pt x="1216" y="756"/>
                      </a:lnTo>
                      <a:lnTo>
                        <a:pt x="1212" y="748"/>
                      </a:lnTo>
                      <a:lnTo>
                        <a:pt x="1212" y="748"/>
                      </a:lnTo>
                      <a:lnTo>
                        <a:pt x="1206" y="738"/>
                      </a:lnTo>
                      <a:lnTo>
                        <a:pt x="1200" y="730"/>
                      </a:lnTo>
                      <a:lnTo>
                        <a:pt x="1186" y="716"/>
                      </a:lnTo>
                      <a:lnTo>
                        <a:pt x="1174" y="708"/>
                      </a:lnTo>
                      <a:lnTo>
                        <a:pt x="1168" y="704"/>
                      </a:lnTo>
                      <a:lnTo>
                        <a:pt x="1084" y="676"/>
                      </a:lnTo>
                      <a:lnTo>
                        <a:pt x="976" y="664"/>
                      </a:lnTo>
                      <a:lnTo>
                        <a:pt x="850" y="674"/>
                      </a:lnTo>
                      <a:lnTo>
                        <a:pt x="742" y="698"/>
                      </a:lnTo>
                      <a:lnTo>
                        <a:pt x="582" y="748"/>
                      </a:lnTo>
                      <a:lnTo>
                        <a:pt x="476" y="796"/>
                      </a:lnTo>
                      <a:lnTo>
                        <a:pt x="410" y="830"/>
                      </a:lnTo>
                      <a:lnTo>
                        <a:pt x="388" y="842"/>
                      </a:lnTo>
                      <a:lnTo>
                        <a:pt x="388" y="842"/>
                      </a:lnTo>
                      <a:lnTo>
                        <a:pt x="392" y="836"/>
                      </a:lnTo>
                      <a:lnTo>
                        <a:pt x="392" y="836"/>
                      </a:lnTo>
                      <a:lnTo>
                        <a:pt x="394" y="828"/>
                      </a:lnTo>
                      <a:lnTo>
                        <a:pt x="394" y="814"/>
                      </a:lnTo>
                      <a:lnTo>
                        <a:pt x="394" y="814"/>
                      </a:lnTo>
                      <a:lnTo>
                        <a:pt x="400" y="812"/>
                      </a:lnTo>
                      <a:lnTo>
                        <a:pt x="404" y="808"/>
                      </a:lnTo>
                      <a:lnTo>
                        <a:pt x="404" y="808"/>
                      </a:lnTo>
                      <a:lnTo>
                        <a:pt x="408" y="802"/>
                      </a:lnTo>
                      <a:lnTo>
                        <a:pt x="408" y="796"/>
                      </a:lnTo>
                      <a:lnTo>
                        <a:pt x="404" y="790"/>
                      </a:lnTo>
                      <a:lnTo>
                        <a:pt x="400" y="784"/>
                      </a:lnTo>
                      <a:lnTo>
                        <a:pt x="400" y="784"/>
                      </a:lnTo>
                      <a:lnTo>
                        <a:pt x="398" y="784"/>
                      </a:lnTo>
                      <a:lnTo>
                        <a:pt x="402" y="782"/>
                      </a:lnTo>
                      <a:lnTo>
                        <a:pt x="398" y="780"/>
                      </a:lnTo>
                      <a:lnTo>
                        <a:pt x="396" y="778"/>
                      </a:lnTo>
                      <a:lnTo>
                        <a:pt x="396" y="776"/>
                      </a:lnTo>
                      <a:lnTo>
                        <a:pt x="394" y="770"/>
                      </a:lnTo>
                      <a:lnTo>
                        <a:pt x="392" y="772"/>
                      </a:lnTo>
                      <a:lnTo>
                        <a:pt x="392" y="770"/>
                      </a:lnTo>
                      <a:lnTo>
                        <a:pt x="390" y="770"/>
                      </a:lnTo>
                      <a:lnTo>
                        <a:pt x="386" y="766"/>
                      </a:lnTo>
                      <a:lnTo>
                        <a:pt x="384" y="770"/>
                      </a:lnTo>
                      <a:lnTo>
                        <a:pt x="382" y="768"/>
                      </a:lnTo>
                      <a:lnTo>
                        <a:pt x="380" y="766"/>
                      </a:lnTo>
                      <a:lnTo>
                        <a:pt x="378" y="772"/>
                      </a:lnTo>
                      <a:lnTo>
                        <a:pt x="378" y="772"/>
                      </a:lnTo>
                      <a:lnTo>
                        <a:pt x="378" y="772"/>
                      </a:lnTo>
                      <a:lnTo>
                        <a:pt x="374" y="768"/>
                      </a:lnTo>
                      <a:lnTo>
                        <a:pt x="374" y="768"/>
                      </a:lnTo>
                      <a:lnTo>
                        <a:pt x="368" y="764"/>
                      </a:lnTo>
                      <a:lnTo>
                        <a:pt x="362" y="764"/>
                      </a:lnTo>
                      <a:lnTo>
                        <a:pt x="356" y="768"/>
                      </a:lnTo>
                      <a:lnTo>
                        <a:pt x="352" y="772"/>
                      </a:lnTo>
                      <a:lnTo>
                        <a:pt x="352" y="772"/>
                      </a:lnTo>
                      <a:lnTo>
                        <a:pt x="348" y="776"/>
                      </a:lnTo>
                      <a:lnTo>
                        <a:pt x="348" y="782"/>
                      </a:lnTo>
                      <a:lnTo>
                        <a:pt x="348" y="782"/>
                      </a:lnTo>
                      <a:lnTo>
                        <a:pt x="336" y="786"/>
                      </a:lnTo>
                      <a:lnTo>
                        <a:pt x="328" y="792"/>
                      </a:lnTo>
                      <a:lnTo>
                        <a:pt x="330" y="774"/>
                      </a:lnTo>
                      <a:lnTo>
                        <a:pt x="336" y="700"/>
                      </a:lnTo>
                      <a:lnTo>
                        <a:pt x="340" y="586"/>
                      </a:lnTo>
                      <a:lnTo>
                        <a:pt x="328" y="418"/>
                      </a:lnTo>
                      <a:lnTo>
                        <a:pt x="310" y="308"/>
                      </a:lnTo>
                      <a:lnTo>
                        <a:pt x="274" y="186"/>
                      </a:lnTo>
                      <a:lnTo>
                        <a:pt x="222" y="92"/>
                      </a:lnTo>
                      <a:lnTo>
                        <a:pt x="164" y="22"/>
                      </a:lnTo>
                      <a:lnTo>
                        <a:pt x="164" y="22"/>
                      </a:lnTo>
                      <a:lnTo>
                        <a:pt x="152" y="14"/>
                      </a:lnTo>
                      <a:lnTo>
                        <a:pt x="136" y="6"/>
                      </a:lnTo>
                      <a:lnTo>
                        <a:pt x="118" y="0"/>
                      </a:lnTo>
                      <a:lnTo>
                        <a:pt x="90" y="0"/>
                      </a:lnTo>
                      <a:lnTo>
                        <a:pt x="90" y="0"/>
                      </a:lnTo>
                      <a:lnTo>
                        <a:pt x="82" y="4"/>
                      </a:lnTo>
                      <a:lnTo>
                        <a:pt x="78" y="10"/>
                      </a:lnTo>
                      <a:lnTo>
                        <a:pt x="76" y="14"/>
                      </a:lnTo>
                      <a:lnTo>
                        <a:pt x="58" y="38"/>
                      </a:lnTo>
                      <a:lnTo>
                        <a:pt x="24" y="100"/>
                      </a:lnTo>
                      <a:lnTo>
                        <a:pt x="0" y="158"/>
                      </a:lnTo>
                      <a:lnTo>
                        <a:pt x="0" y="650"/>
                      </a:lnTo>
                      <a:lnTo>
                        <a:pt x="76" y="712"/>
                      </a:lnTo>
                      <a:lnTo>
                        <a:pt x="76" y="712"/>
                      </a:lnTo>
                      <a:lnTo>
                        <a:pt x="36" y="700"/>
                      </a:lnTo>
                      <a:lnTo>
                        <a:pt x="0" y="692"/>
                      </a:lnTo>
                      <a:lnTo>
                        <a:pt x="0" y="1108"/>
                      </a:lnTo>
                      <a:lnTo>
                        <a:pt x="0" y="1108"/>
                      </a:lnTo>
                      <a:lnTo>
                        <a:pt x="22" y="1096"/>
                      </a:lnTo>
                      <a:lnTo>
                        <a:pt x="22" y="1096"/>
                      </a:lnTo>
                      <a:lnTo>
                        <a:pt x="52" y="1080"/>
                      </a:lnTo>
                      <a:lnTo>
                        <a:pt x="84" y="1060"/>
                      </a:lnTo>
                      <a:lnTo>
                        <a:pt x="120" y="1036"/>
                      </a:lnTo>
                      <a:lnTo>
                        <a:pt x="120" y="1036"/>
                      </a:lnTo>
                      <a:lnTo>
                        <a:pt x="166" y="996"/>
                      </a:lnTo>
                      <a:lnTo>
                        <a:pt x="206" y="962"/>
                      </a:lnTo>
                      <a:lnTo>
                        <a:pt x="244" y="932"/>
                      </a:lnTo>
                      <a:lnTo>
                        <a:pt x="228" y="952"/>
                      </a:lnTo>
                      <a:lnTo>
                        <a:pt x="198" y="990"/>
                      </a:lnTo>
                      <a:lnTo>
                        <a:pt x="190" y="1004"/>
                      </a:lnTo>
                      <a:lnTo>
                        <a:pt x="172" y="1016"/>
                      </a:lnTo>
                      <a:lnTo>
                        <a:pt x="154" y="1044"/>
                      </a:lnTo>
                      <a:lnTo>
                        <a:pt x="148" y="1052"/>
                      </a:lnTo>
                      <a:lnTo>
                        <a:pt x="122" y="1090"/>
                      </a:lnTo>
                      <a:lnTo>
                        <a:pt x="126" y="1096"/>
                      </a:lnTo>
                      <a:lnTo>
                        <a:pt x="122" y="1102"/>
                      </a:lnTo>
                      <a:lnTo>
                        <a:pt x="112" y="1104"/>
                      </a:lnTo>
                      <a:lnTo>
                        <a:pt x="102" y="1124"/>
                      </a:lnTo>
                      <a:lnTo>
                        <a:pt x="80" y="1154"/>
                      </a:lnTo>
                      <a:lnTo>
                        <a:pt x="76" y="1188"/>
                      </a:lnTo>
                      <a:lnTo>
                        <a:pt x="84" y="1216"/>
                      </a:lnTo>
                      <a:lnTo>
                        <a:pt x="98" y="1200"/>
                      </a:lnTo>
                      <a:lnTo>
                        <a:pt x="88" y="1218"/>
                      </a:lnTo>
                      <a:lnTo>
                        <a:pt x="118" y="1216"/>
                      </a:lnTo>
                      <a:lnTo>
                        <a:pt x="146" y="1198"/>
                      </a:lnTo>
                      <a:lnTo>
                        <a:pt x="166" y="1168"/>
                      </a:lnTo>
                      <a:lnTo>
                        <a:pt x="180" y="1150"/>
                      </a:lnTo>
                      <a:lnTo>
                        <a:pt x="178" y="1142"/>
                      </a:lnTo>
                      <a:lnTo>
                        <a:pt x="182" y="1136"/>
                      </a:lnTo>
                      <a:lnTo>
                        <a:pt x="190" y="1136"/>
                      </a:lnTo>
                      <a:lnTo>
                        <a:pt x="216" y="1098"/>
                      </a:lnTo>
                      <a:lnTo>
                        <a:pt x="222" y="1090"/>
                      </a:lnTo>
                      <a:lnTo>
                        <a:pt x="240" y="1062"/>
                      </a:lnTo>
                      <a:lnTo>
                        <a:pt x="246" y="1042"/>
                      </a:lnTo>
                      <a:lnTo>
                        <a:pt x="256" y="1030"/>
                      </a:lnTo>
                      <a:lnTo>
                        <a:pt x="278" y="988"/>
                      </a:lnTo>
                      <a:lnTo>
                        <a:pt x="292" y="964"/>
                      </a:lnTo>
                      <a:lnTo>
                        <a:pt x="292" y="964"/>
                      </a:lnTo>
                      <a:lnTo>
                        <a:pt x="296" y="960"/>
                      </a:lnTo>
                      <a:lnTo>
                        <a:pt x="296" y="960"/>
                      </a:lnTo>
                      <a:lnTo>
                        <a:pt x="284" y="1004"/>
                      </a:lnTo>
                      <a:lnTo>
                        <a:pt x="266" y="1058"/>
                      </a:lnTo>
                      <a:lnTo>
                        <a:pt x="244" y="1120"/>
                      </a:lnTo>
                      <a:lnTo>
                        <a:pt x="244" y="1120"/>
                      </a:lnTo>
                      <a:lnTo>
                        <a:pt x="236" y="1162"/>
                      </a:lnTo>
                      <a:lnTo>
                        <a:pt x="228" y="1200"/>
                      </a:lnTo>
                      <a:lnTo>
                        <a:pt x="224" y="1234"/>
                      </a:lnTo>
                      <a:lnTo>
                        <a:pt x="224" y="1234"/>
                      </a:lnTo>
                      <a:lnTo>
                        <a:pt x="222" y="1260"/>
                      </a:lnTo>
                      <a:lnTo>
                        <a:pt x="222" y="1278"/>
                      </a:lnTo>
                      <a:lnTo>
                        <a:pt x="224" y="1294"/>
                      </a:lnTo>
                      <a:lnTo>
                        <a:pt x="232" y="1330"/>
                      </a:lnTo>
                      <a:lnTo>
                        <a:pt x="238" y="1346"/>
                      </a:lnTo>
                      <a:lnTo>
                        <a:pt x="246" y="1354"/>
                      </a:lnTo>
                      <a:lnTo>
                        <a:pt x="246" y="1354"/>
                      </a:lnTo>
                      <a:lnTo>
                        <a:pt x="248" y="1354"/>
                      </a:lnTo>
                      <a:lnTo>
                        <a:pt x="252" y="1356"/>
                      </a:lnTo>
                      <a:lnTo>
                        <a:pt x="258" y="1360"/>
                      </a:lnTo>
                      <a:lnTo>
                        <a:pt x="262" y="1368"/>
                      </a:lnTo>
                      <a:lnTo>
                        <a:pt x="262" y="1368"/>
                      </a:lnTo>
                      <a:lnTo>
                        <a:pt x="264" y="1372"/>
                      </a:lnTo>
                      <a:lnTo>
                        <a:pt x="266" y="1378"/>
                      </a:lnTo>
                      <a:lnTo>
                        <a:pt x="274" y="1384"/>
                      </a:lnTo>
                      <a:lnTo>
                        <a:pt x="282" y="1390"/>
                      </a:lnTo>
                      <a:lnTo>
                        <a:pt x="306" y="1388"/>
                      </a:lnTo>
                      <a:lnTo>
                        <a:pt x="326" y="1386"/>
                      </a:lnTo>
                      <a:lnTo>
                        <a:pt x="326" y="1386"/>
                      </a:lnTo>
                      <a:lnTo>
                        <a:pt x="338" y="1388"/>
                      </a:lnTo>
                      <a:lnTo>
                        <a:pt x="358" y="1392"/>
                      </a:lnTo>
                      <a:lnTo>
                        <a:pt x="382" y="1392"/>
                      </a:lnTo>
                      <a:lnTo>
                        <a:pt x="382" y="1392"/>
                      </a:lnTo>
                      <a:lnTo>
                        <a:pt x="388" y="1390"/>
                      </a:lnTo>
                      <a:lnTo>
                        <a:pt x="388" y="1390"/>
                      </a:lnTo>
                      <a:lnTo>
                        <a:pt x="400" y="1386"/>
                      </a:lnTo>
                      <a:lnTo>
                        <a:pt x="408" y="1386"/>
                      </a:lnTo>
                      <a:lnTo>
                        <a:pt x="412" y="1386"/>
                      </a:lnTo>
                      <a:lnTo>
                        <a:pt x="416" y="1388"/>
                      </a:lnTo>
                      <a:lnTo>
                        <a:pt x="416" y="1388"/>
                      </a:lnTo>
                      <a:lnTo>
                        <a:pt x="422" y="1390"/>
                      </a:lnTo>
                      <a:lnTo>
                        <a:pt x="428" y="1392"/>
                      </a:lnTo>
                      <a:lnTo>
                        <a:pt x="446" y="1392"/>
                      </a:lnTo>
                      <a:lnTo>
                        <a:pt x="446" y="1392"/>
                      </a:lnTo>
                      <a:lnTo>
                        <a:pt x="450" y="1392"/>
                      </a:lnTo>
                      <a:lnTo>
                        <a:pt x="450" y="1392"/>
                      </a:lnTo>
                      <a:lnTo>
                        <a:pt x="464" y="1386"/>
                      </a:lnTo>
                      <a:lnTo>
                        <a:pt x="472" y="1382"/>
                      </a:lnTo>
                      <a:lnTo>
                        <a:pt x="472" y="1382"/>
                      </a:lnTo>
                      <a:lnTo>
                        <a:pt x="474" y="1380"/>
                      </a:lnTo>
                      <a:lnTo>
                        <a:pt x="476" y="1378"/>
                      </a:lnTo>
                      <a:lnTo>
                        <a:pt x="484" y="1378"/>
                      </a:lnTo>
                      <a:lnTo>
                        <a:pt x="496" y="1380"/>
                      </a:lnTo>
                      <a:lnTo>
                        <a:pt x="496" y="1380"/>
                      </a:lnTo>
                      <a:lnTo>
                        <a:pt x="504" y="1380"/>
                      </a:lnTo>
                      <a:lnTo>
                        <a:pt x="510" y="1380"/>
                      </a:lnTo>
                      <a:lnTo>
                        <a:pt x="520" y="1378"/>
                      </a:lnTo>
                      <a:lnTo>
                        <a:pt x="526" y="1374"/>
                      </a:lnTo>
                      <a:lnTo>
                        <a:pt x="528" y="1372"/>
                      </a:lnTo>
                      <a:lnTo>
                        <a:pt x="554" y="1350"/>
                      </a:lnTo>
                      <a:lnTo>
                        <a:pt x="582" y="1336"/>
                      </a:lnTo>
                      <a:lnTo>
                        <a:pt x="598" y="1314"/>
                      </a:lnTo>
                      <a:lnTo>
                        <a:pt x="598" y="1314"/>
                      </a:lnTo>
                      <a:lnTo>
                        <a:pt x="606" y="1306"/>
                      </a:lnTo>
                      <a:lnTo>
                        <a:pt x="612" y="1300"/>
                      </a:lnTo>
                      <a:lnTo>
                        <a:pt x="616" y="1292"/>
                      </a:lnTo>
                      <a:lnTo>
                        <a:pt x="616" y="1292"/>
                      </a:lnTo>
                      <a:lnTo>
                        <a:pt x="624" y="1270"/>
                      </a:lnTo>
                      <a:lnTo>
                        <a:pt x="628" y="1254"/>
                      </a:lnTo>
                      <a:lnTo>
                        <a:pt x="630" y="1178"/>
                      </a:lnTo>
                      <a:lnTo>
                        <a:pt x="630" y="1178"/>
                      </a:lnTo>
                      <a:lnTo>
                        <a:pt x="614" y="1116"/>
                      </a:lnTo>
                      <a:lnTo>
                        <a:pt x="614" y="1116"/>
                      </a:lnTo>
                      <a:lnTo>
                        <a:pt x="608" y="1104"/>
                      </a:lnTo>
                      <a:lnTo>
                        <a:pt x="594" y="1086"/>
                      </a:lnTo>
                      <a:lnTo>
                        <a:pt x="562" y="1042"/>
                      </a:lnTo>
                      <a:lnTo>
                        <a:pt x="678" y="1106"/>
                      </a:lnTo>
                      <a:lnTo>
                        <a:pt x="714" y="1124"/>
                      </a:lnTo>
                      <a:lnTo>
                        <a:pt x="750" y="1142"/>
                      </a:lnTo>
                      <a:lnTo>
                        <a:pt x="782" y="1146"/>
                      </a:lnTo>
                      <a:lnTo>
                        <a:pt x="822" y="1140"/>
                      </a:lnTo>
                      <a:lnTo>
                        <a:pt x="866" y="1120"/>
                      </a:lnTo>
                      <a:lnTo>
                        <a:pt x="910" y="1090"/>
                      </a:lnTo>
                      <a:lnTo>
                        <a:pt x="936" y="1070"/>
                      </a:lnTo>
                      <a:lnTo>
                        <a:pt x="1000" y="1006"/>
                      </a:lnTo>
                      <a:lnTo>
                        <a:pt x="1044" y="966"/>
                      </a:lnTo>
                      <a:lnTo>
                        <a:pt x="1148" y="864"/>
                      </a:lnTo>
                      <a:lnTo>
                        <a:pt x="1194" y="808"/>
                      </a:lnTo>
                      <a:lnTo>
                        <a:pt x="1210" y="784"/>
                      </a:lnTo>
                      <a:lnTo>
                        <a:pt x="1210" y="784"/>
                      </a:lnTo>
                      <a:lnTo>
                        <a:pt x="1212" y="782"/>
                      </a:lnTo>
                      <a:lnTo>
                        <a:pt x="1216" y="776"/>
                      </a:lnTo>
                      <a:lnTo>
                        <a:pt x="1216" y="756"/>
                      </a:lnTo>
                      <a:close/>
                      <a:moveTo>
                        <a:pt x="382" y="776"/>
                      </a:moveTo>
                      <a:lnTo>
                        <a:pt x="382" y="776"/>
                      </a:lnTo>
                      <a:lnTo>
                        <a:pt x="382" y="776"/>
                      </a:lnTo>
                      <a:lnTo>
                        <a:pt x="382" y="776"/>
                      </a:lnTo>
                      <a:lnTo>
                        <a:pt x="382" y="776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</p:grpSp>
          <p:grpSp>
            <p:nvGrpSpPr>
              <p:cNvPr id="145" name="Group 58"/>
              <p:cNvGrpSpPr>
                <a:grpSpLocks noChangeAspect="1"/>
              </p:cNvGrpSpPr>
              <p:nvPr/>
            </p:nvGrpSpPr>
            <p:grpSpPr>
              <a:xfrm>
                <a:off x="7366653" y="-16"/>
                <a:ext cx="1266631" cy="990597"/>
                <a:chOff x="5410249" y="5114925"/>
                <a:chExt cx="1558925" cy="1219200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51" name="Freeform 63"/>
                <p:cNvSpPr>
                  <a:spLocks/>
                </p:cNvSpPr>
                <p:nvPr/>
              </p:nvSpPr>
              <p:spPr bwMode="auto">
                <a:xfrm>
                  <a:off x="5819775" y="5114925"/>
                  <a:ext cx="228600" cy="231775"/>
                </a:xfrm>
                <a:custGeom>
                  <a:avLst/>
                  <a:gdLst>
                    <a:gd name="T0" fmla="*/ 144 w 144"/>
                    <a:gd name="T1" fmla="*/ 146 h 146"/>
                    <a:gd name="T2" fmla="*/ 144 w 144"/>
                    <a:gd name="T3" fmla="*/ 146 h 146"/>
                    <a:gd name="T4" fmla="*/ 144 w 144"/>
                    <a:gd name="T5" fmla="*/ 146 h 146"/>
                    <a:gd name="T6" fmla="*/ 144 w 144"/>
                    <a:gd name="T7" fmla="*/ 146 h 146"/>
                    <a:gd name="T8" fmla="*/ 132 w 144"/>
                    <a:gd name="T9" fmla="*/ 132 h 146"/>
                    <a:gd name="T10" fmla="*/ 32 w 144"/>
                    <a:gd name="T11" fmla="*/ 22 h 146"/>
                    <a:gd name="T12" fmla="*/ 32 w 144"/>
                    <a:gd name="T13" fmla="*/ 22 h 146"/>
                    <a:gd name="T14" fmla="*/ 18 w 144"/>
                    <a:gd name="T15" fmla="*/ 4 h 146"/>
                    <a:gd name="T16" fmla="*/ 18 w 144"/>
                    <a:gd name="T17" fmla="*/ 4 h 146"/>
                    <a:gd name="T18" fmla="*/ 12 w 144"/>
                    <a:gd name="T19" fmla="*/ 2 h 146"/>
                    <a:gd name="T20" fmla="*/ 8 w 144"/>
                    <a:gd name="T21" fmla="*/ 0 h 146"/>
                    <a:gd name="T22" fmla="*/ 8 w 144"/>
                    <a:gd name="T23" fmla="*/ 0 h 146"/>
                    <a:gd name="T24" fmla="*/ 0 w 144"/>
                    <a:gd name="T25" fmla="*/ 0 h 146"/>
                    <a:gd name="T26" fmla="*/ 0 w 144"/>
                    <a:gd name="T27" fmla="*/ 0 h 146"/>
                    <a:gd name="T28" fmla="*/ 6 w 144"/>
                    <a:gd name="T29" fmla="*/ 4 h 146"/>
                    <a:gd name="T30" fmla="*/ 6 w 144"/>
                    <a:gd name="T31" fmla="*/ 4 h 146"/>
                    <a:gd name="T32" fmla="*/ 22 w 144"/>
                    <a:gd name="T33" fmla="*/ 18 h 146"/>
                    <a:gd name="T34" fmla="*/ 130 w 144"/>
                    <a:gd name="T35" fmla="*/ 136 h 146"/>
                    <a:gd name="T36" fmla="*/ 130 w 144"/>
                    <a:gd name="T37" fmla="*/ 136 h 146"/>
                    <a:gd name="T38" fmla="*/ 144 w 144"/>
                    <a:gd name="T39" fmla="*/ 146 h 146"/>
                    <a:gd name="T40" fmla="*/ 144 w 144"/>
                    <a:gd name="T41" fmla="*/ 146 h 14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</a:cxnLst>
                  <a:rect l="0" t="0" r="r" b="b"/>
                  <a:pathLst>
                    <a:path w="144" h="146">
                      <a:moveTo>
                        <a:pt x="144" y="146"/>
                      </a:moveTo>
                      <a:lnTo>
                        <a:pt x="144" y="146"/>
                      </a:lnTo>
                      <a:lnTo>
                        <a:pt x="144" y="146"/>
                      </a:lnTo>
                      <a:lnTo>
                        <a:pt x="144" y="146"/>
                      </a:lnTo>
                      <a:lnTo>
                        <a:pt x="132" y="132"/>
                      </a:lnTo>
                      <a:lnTo>
                        <a:pt x="32" y="22"/>
                      </a:lnTo>
                      <a:lnTo>
                        <a:pt x="32" y="22"/>
                      </a:lnTo>
                      <a:lnTo>
                        <a:pt x="18" y="4"/>
                      </a:lnTo>
                      <a:lnTo>
                        <a:pt x="18" y="4"/>
                      </a:lnTo>
                      <a:lnTo>
                        <a:pt x="12" y="2"/>
                      </a:lnTo>
                      <a:lnTo>
                        <a:pt x="8" y="0"/>
                      </a:lnTo>
                      <a:lnTo>
                        <a:pt x="8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6" y="4"/>
                      </a:lnTo>
                      <a:lnTo>
                        <a:pt x="6" y="4"/>
                      </a:lnTo>
                      <a:lnTo>
                        <a:pt x="22" y="18"/>
                      </a:lnTo>
                      <a:lnTo>
                        <a:pt x="130" y="136"/>
                      </a:lnTo>
                      <a:lnTo>
                        <a:pt x="130" y="136"/>
                      </a:lnTo>
                      <a:lnTo>
                        <a:pt x="144" y="146"/>
                      </a:lnTo>
                      <a:lnTo>
                        <a:pt x="144" y="146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52" name="Freeform 64"/>
                <p:cNvSpPr>
                  <a:spLocks/>
                </p:cNvSpPr>
                <p:nvPr/>
              </p:nvSpPr>
              <p:spPr bwMode="auto">
                <a:xfrm>
                  <a:off x="6051550" y="535305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53" name="Freeform 65"/>
                <p:cNvSpPr>
                  <a:spLocks/>
                </p:cNvSpPr>
                <p:nvPr/>
              </p:nvSpPr>
              <p:spPr bwMode="auto">
                <a:xfrm>
                  <a:off x="6061075" y="5114925"/>
                  <a:ext cx="104775" cy="228600"/>
                </a:xfrm>
                <a:custGeom>
                  <a:avLst/>
                  <a:gdLst>
                    <a:gd name="T0" fmla="*/ 2 w 66"/>
                    <a:gd name="T1" fmla="*/ 144 h 144"/>
                    <a:gd name="T2" fmla="*/ 2 w 66"/>
                    <a:gd name="T3" fmla="*/ 144 h 144"/>
                    <a:gd name="T4" fmla="*/ 10 w 66"/>
                    <a:gd name="T5" fmla="*/ 130 h 144"/>
                    <a:gd name="T6" fmla="*/ 62 w 66"/>
                    <a:gd name="T7" fmla="*/ 14 h 144"/>
                    <a:gd name="T8" fmla="*/ 62 w 66"/>
                    <a:gd name="T9" fmla="*/ 14 h 144"/>
                    <a:gd name="T10" fmla="*/ 66 w 66"/>
                    <a:gd name="T11" fmla="*/ 4 h 144"/>
                    <a:gd name="T12" fmla="*/ 66 w 66"/>
                    <a:gd name="T13" fmla="*/ 2 h 144"/>
                    <a:gd name="T14" fmla="*/ 66 w 66"/>
                    <a:gd name="T15" fmla="*/ 0 h 144"/>
                    <a:gd name="T16" fmla="*/ 66 w 66"/>
                    <a:gd name="T17" fmla="*/ 0 h 144"/>
                    <a:gd name="T18" fmla="*/ 62 w 66"/>
                    <a:gd name="T19" fmla="*/ 4 h 144"/>
                    <a:gd name="T20" fmla="*/ 56 w 66"/>
                    <a:gd name="T21" fmla="*/ 14 h 144"/>
                    <a:gd name="T22" fmla="*/ 6 w 66"/>
                    <a:gd name="T23" fmla="*/ 128 h 144"/>
                    <a:gd name="T24" fmla="*/ 6 w 66"/>
                    <a:gd name="T25" fmla="*/ 128 h 144"/>
                    <a:gd name="T26" fmla="*/ 0 w 66"/>
                    <a:gd name="T27" fmla="*/ 144 h 144"/>
                    <a:gd name="T28" fmla="*/ 0 w 66"/>
                    <a:gd name="T29" fmla="*/ 144 h 144"/>
                    <a:gd name="T30" fmla="*/ 0 w 66"/>
                    <a:gd name="T31" fmla="*/ 144 h 144"/>
                    <a:gd name="T32" fmla="*/ 0 w 66"/>
                    <a:gd name="T33" fmla="*/ 144 h 144"/>
                    <a:gd name="T34" fmla="*/ 2 w 66"/>
                    <a:gd name="T35" fmla="*/ 144 h 144"/>
                    <a:gd name="T36" fmla="*/ 2 w 66"/>
                    <a:gd name="T37" fmla="*/ 144 h 1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66" h="144">
                      <a:moveTo>
                        <a:pt x="2" y="144"/>
                      </a:moveTo>
                      <a:lnTo>
                        <a:pt x="2" y="144"/>
                      </a:lnTo>
                      <a:lnTo>
                        <a:pt x="10" y="130"/>
                      </a:lnTo>
                      <a:lnTo>
                        <a:pt x="62" y="14"/>
                      </a:lnTo>
                      <a:lnTo>
                        <a:pt x="62" y="14"/>
                      </a:lnTo>
                      <a:lnTo>
                        <a:pt x="66" y="4"/>
                      </a:lnTo>
                      <a:lnTo>
                        <a:pt x="66" y="2"/>
                      </a:lnTo>
                      <a:lnTo>
                        <a:pt x="66" y="0"/>
                      </a:lnTo>
                      <a:lnTo>
                        <a:pt x="66" y="0"/>
                      </a:lnTo>
                      <a:lnTo>
                        <a:pt x="62" y="4"/>
                      </a:lnTo>
                      <a:lnTo>
                        <a:pt x="56" y="14"/>
                      </a:lnTo>
                      <a:lnTo>
                        <a:pt x="6" y="128"/>
                      </a:lnTo>
                      <a:lnTo>
                        <a:pt x="6" y="128"/>
                      </a:lnTo>
                      <a:lnTo>
                        <a:pt x="0" y="144"/>
                      </a:lnTo>
                      <a:lnTo>
                        <a:pt x="0" y="144"/>
                      </a:lnTo>
                      <a:lnTo>
                        <a:pt x="0" y="144"/>
                      </a:lnTo>
                      <a:lnTo>
                        <a:pt x="0" y="144"/>
                      </a:lnTo>
                      <a:lnTo>
                        <a:pt x="2" y="144"/>
                      </a:lnTo>
                      <a:lnTo>
                        <a:pt x="2" y="14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54" name="Freeform 66"/>
                <p:cNvSpPr>
                  <a:spLocks noEditPoints="1"/>
                </p:cNvSpPr>
                <p:nvPr/>
              </p:nvSpPr>
              <p:spPr bwMode="auto">
                <a:xfrm>
                  <a:off x="5410249" y="5114925"/>
                  <a:ext cx="1558925" cy="1219200"/>
                </a:xfrm>
                <a:custGeom>
                  <a:avLst/>
                  <a:gdLst>
                    <a:gd name="T0" fmla="*/ 604 w 982"/>
                    <a:gd name="T1" fmla="*/ 146 h 768"/>
                    <a:gd name="T2" fmla="*/ 588 w 982"/>
                    <a:gd name="T3" fmla="*/ 156 h 768"/>
                    <a:gd name="T4" fmla="*/ 572 w 982"/>
                    <a:gd name="T5" fmla="*/ 144 h 768"/>
                    <a:gd name="T6" fmla="*/ 560 w 982"/>
                    <a:gd name="T7" fmla="*/ 146 h 768"/>
                    <a:gd name="T8" fmla="*/ 550 w 982"/>
                    <a:gd name="T9" fmla="*/ 152 h 768"/>
                    <a:gd name="T10" fmla="*/ 542 w 982"/>
                    <a:gd name="T11" fmla="*/ 182 h 768"/>
                    <a:gd name="T12" fmla="*/ 346 w 982"/>
                    <a:gd name="T13" fmla="*/ 0 h 768"/>
                    <a:gd name="T14" fmla="*/ 44 w 982"/>
                    <a:gd name="T15" fmla="*/ 62 h 768"/>
                    <a:gd name="T16" fmla="*/ 76 w 982"/>
                    <a:gd name="T17" fmla="*/ 92 h 768"/>
                    <a:gd name="T18" fmla="*/ 110 w 982"/>
                    <a:gd name="T19" fmla="*/ 124 h 768"/>
                    <a:gd name="T20" fmla="*/ 126 w 982"/>
                    <a:gd name="T21" fmla="*/ 160 h 768"/>
                    <a:gd name="T22" fmla="*/ 146 w 982"/>
                    <a:gd name="T23" fmla="*/ 188 h 768"/>
                    <a:gd name="T24" fmla="*/ 166 w 982"/>
                    <a:gd name="T25" fmla="*/ 220 h 768"/>
                    <a:gd name="T26" fmla="*/ 206 w 982"/>
                    <a:gd name="T27" fmla="*/ 270 h 768"/>
                    <a:gd name="T28" fmla="*/ 322 w 982"/>
                    <a:gd name="T29" fmla="*/ 280 h 768"/>
                    <a:gd name="T30" fmla="*/ 294 w 982"/>
                    <a:gd name="T31" fmla="*/ 348 h 768"/>
                    <a:gd name="T32" fmla="*/ 256 w 982"/>
                    <a:gd name="T33" fmla="*/ 484 h 768"/>
                    <a:gd name="T34" fmla="*/ 282 w 982"/>
                    <a:gd name="T35" fmla="*/ 514 h 768"/>
                    <a:gd name="T36" fmla="*/ 312 w 982"/>
                    <a:gd name="T37" fmla="*/ 550 h 768"/>
                    <a:gd name="T38" fmla="*/ 330 w 982"/>
                    <a:gd name="T39" fmla="*/ 570 h 768"/>
                    <a:gd name="T40" fmla="*/ 350 w 982"/>
                    <a:gd name="T41" fmla="*/ 598 h 768"/>
                    <a:gd name="T42" fmla="*/ 378 w 982"/>
                    <a:gd name="T43" fmla="*/ 616 h 768"/>
                    <a:gd name="T44" fmla="*/ 354 w 982"/>
                    <a:gd name="T45" fmla="*/ 684 h 768"/>
                    <a:gd name="T46" fmla="*/ 338 w 982"/>
                    <a:gd name="T47" fmla="*/ 754 h 768"/>
                    <a:gd name="T48" fmla="*/ 378 w 982"/>
                    <a:gd name="T49" fmla="*/ 758 h 768"/>
                    <a:gd name="T50" fmla="*/ 414 w 982"/>
                    <a:gd name="T51" fmla="*/ 660 h 768"/>
                    <a:gd name="T52" fmla="*/ 456 w 982"/>
                    <a:gd name="T53" fmla="*/ 662 h 768"/>
                    <a:gd name="T54" fmla="*/ 474 w 982"/>
                    <a:gd name="T55" fmla="*/ 652 h 768"/>
                    <a:gd name="T56" fmla="*/ 504 w 982"/>
                    <a:gd name="T57" fmla="*/ 652 h 768"/>
                    <a:gd name="T58" fmla="*/ 530 w 982"/>
                    <a:gd name="T59" fmla="*/ 582 h 768"/>
                    <a:gd name="T60" fmla="*/ 560 w 982"/>
                    <a:gd name="T61" fmla="*/ 332 h 768"/>
                    <a:gd name="T62" fmla="*/ 568 w 982"/>
                    <a:gd name="T63" fmla="*/ 306 h 768"/>
                    <a:gd name="T64" fmla="*/ 586 w 982"/>
                    <a:gd name="T65" fmla="*/ 428 h 768"/>
                    <a:gd name="T66" fmla="*/ 636 w 982"/>
                    <a:gd name="T67" fmla="*/ 484 h 768"/>
                    <a:gd name="T68" fmla="*/ 628 w 982"/>
                    <a:gd name="T69" fmla="*/ 376 h 768"/>
                    <a:gd name="T70" fmla="*/ 612 w 982"/>
                    <a:gd name="T71" fmla="*/ 288 h 768"/>
                    <a:gd name="T72" fmla="*/ 678 w 982"/>
                    <a:gd name="T73" fmla="*/ 454 h 768"/>
                    <a:gd name="T74" fmla="*/ 762 w 982"/>
                    <a:gd name="T75" fmla="*/ 592 h 768"/>
                    <a:gd name="T76" fmla="*/ 790 w 982"/>
                    <a:gd name="T77" fmla="*/ 602 h 768"/>
                    <a:gd name="T78" fmla="*/ 820 w 982"/>
                    <a:gd name="T79" fmla="*/ 598 h 768"/>
                    <a:gd name="T80" fmla="*/ 842 w 982"/>
                    <a:gd name="T81" fmla="*/ 590 h 768"/>
                    <a:gd name="T82" fmla="*/ 886 w 982"/>
                    <a:gd name="T83" fmla="*/ 598 h 768"/>
                    <a:gd name="T84" fmla="*/ 958 w 982"/>
                    <a:gd name="T85" fmla="*/ 668 h 768"/>
                    <a:gd name="T86" fmla="*/ 964 w 982"/>
                    <a:gd name="T87" fmla="*/ 616 h 768"/>
                    <a:gd name="T88" fmla="*/ 920 w 982"/>
                    <a:gd name="T89" fmla="*/ 576 h 768"/>
                    <a:gd name="T90" fmla="*/ 894 w 982"/>
                    <a:gd name="T91" fmla="*/ 516 h 768"/>
                    <a:gd name="T92" fmla="*/ 920 w 982"/>
                    <a:gd name="T93" fmla="*/ 500 h 768"/>
                    <a:gd name="T94" fmla="*/ 920 w 982"/>
                    <a:gd name="T95" fmla="*/ 460 h 768"/>
                    <a:gd name="T96" fmla="*/ 950 w 982"/>
                    <a:gd name="T97" fmla="*/ 436 h 768"/>
                    <a:gd name="T98" fmla="*/ 956 w 982"/>
                    <a:gd name="T99" fmla="*/ 388 h 768"/>
                    <a:gd name="T100" fmla="*/ 934 w 982"/>
                    <a:gd name="T101" fmla="*/ 318 h 768"/>
                    <a:gd name="T102" fmla="*/ 866 w 982"/>
                    <a:gd name="T103" fmla="*/ 238 h 768"/>
                    <a:gd name="T104" fmla="*/ 914 w 982"/>
                    <a:gd name="T105" fmla="*/ 178 h 768"/>
                    <a:gd name="T106" fmla="*/ 958 w 982"/>
                    <a:gd name="T107" fmla="*/ 118 h 768"/>
                    <a:gd name="T108" fmla="*/ 970 w 982"/>
                    <a:gd name="T109" fmla="*/ 78 h 768"/>
                    <a:gd name="T110" fmla="*/ 970 w 982"/>
                    <a:gd name="T111" fmla="*/ 38 h 768"/>
                    <a:gd name="T112" fmla="*/ 978 w 982"/>
                    <a:gd name="T113" fmla="*/ 14 h 768"/>
                    <a:gd name="T114" fmla="*/ 562 w 982"/>
                    <a:gd name="T115" fmla="*/ 150 h 7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</a:cxnLst>
                  <a:rect l="0" t="0" r="r" b="b"/>
                  <a:pathLst>
                    <a:path w="982" h="768">
                      <a:moveTo>
                        <a:pt x="676" y="0"/>
                      </a:moveTo>
                      <a:lnTo>
                        <a:pt x="676" y="0"/>
                      </a:lnTo>
                      <a:lnTo>
                        <a:pt x="666" y="14"/>
                      </a:lnTo>
                      <a:lnTo>
                        <a:pt x="666" y="14"/>
                      </a:lnTo>
                      <a:lnTo>
                        <a:pt x="654" y="36"/>
                      </a:lnTo>
                      <a:lnTo>
                        <a:pt x="642" y="58"/>
                      </a:lnTo>
                      <a:lnTo>
                        <a:pt x="620" y="104"/>
                      </a:lnTo>
                      <a:lnTo>
                        <a:pt x="604" y="146"/>
                      </a:lnTo>
                      <a:lnTo>
                        <a:pt x="594" y="174"/>
                      </a:lnTo>
                      <a:lnTo>
                        <a:pt x="594" y="174"/>
                      </a:lnTo>
                      <a:lnTo>
                        <a:pt x="592" y="170"/>
                      </a:lnTo>
                      <a:lnTo>
                        <a:pt x="586" y="164"/>
                      </a:lnTo>
                      <a:lnTo>
                        <a:pt x="586" y="164"/>
                      </a:lnTo>
                      <a:lnTo>
                        <a:pt x="588" y="160"/>
                      </a:lnTo>
                      <a:lnTo>
                        <a:pt x="588" y="156"/>
                      </a:lnTo>
                      <a:lnTo>
                        <a:pt x="588" y="156"/>
                      </a:lnTo>
                      <a:lnTo>
                        <a:pt x="586" y="152"/>
                      </a:lnTo>
                      <a:lnTo>
                        <a:pt x="582" y="148"/>
                      </a:lnTo>
                      <a:lnTo>
                        <a:pt x="580" y="146"/>
                      </a:lnTo>
                      <a:lnTo>
                        <a:pt x="574" y="146"/>
                      </a:lnTo>
                      <a:lnTo>
                        <a:pt x="574" y="146"/>
                      </a:lnTo>
                      <a:lnTo>
                        <a:pt x="574" y="146"/>
                      </a:lnTo>
                      <a:lnTo>
                        <a:pt x="574" y="144"/>
                      </a:lnTo>
                      <a:lnTo>
                        <a:pt x="572" y="144"/>
                      </a:lnTo>
                      <a:lnTo>
                        <a:pt x="568" y="144"/>
                      </a:lnTo>
                      <a:lnTo>
                        <a:pt x="568" y="144"/>
                      </a:lnTo>
                      <a:lnTo>
                        <a:pt x="564" y="142"/>
                      </a:lnTo>
                      <a:lnTo>
                        <a:pt x="564" y="144"/>
                      </a:lnTo>
                      <a:lnTo>
                        <a:pt x="564" y="142"/>
                      </a:lnTo>
                      <a:lnTo>
                        <a:pt x="562" y="144"/>
                      </a:lnTo>
                      <a:lnTo>
                        <a:pt x="560" y="144"/>
                      </a:lnTo>
                      <a:lnTo>
                        <a:pt x="560" y="146"/>
                      </a:lnTo>
                      <a:lnTo>
                        <a:pt x="558" y="146"/>
                      </a:lnTo>
                      <a:lnTo>
                        <a:pt x="556" y="148"/>
                      </a:lnTo>
                      <a:lnTo>
                        <a:pt x="558" y="150"/>
                      </a:lnTo>
                      <a:lnTo>
                        <a:pt x="558" y="150"/>
                      </a:lnTo>
                      <a:lnTo>
                        <a:pt x="558" y="150"/>
                      </a:lnTo>
                      <a:lnTo>
                        <a:pt x="554" y="150"/>
                      </a:lnTo>
                      <a:lnTo>
                        <a:pt x="554" y="150"/>
                      </a:lnTo>
                      <a:lnTo>
                        <a:pt x="550" y="152"/>
                      </a:lnTo>
                      <a:lnTo>
                        <a:pt x="546" y="154"/>
                      </a:lnTo>
                      <a:lnTo>
                        <a:pt x="544" y="158"/>
                      </a:lnTo>
                      <a:lnTo>
                        <a:pt x="544" y="162"/>
                      </a:lnTo>
                      <a:lnTo>
                        <a:pt x="544" y="162"/>
                      </a:lnTo>
                      <a:lnTo>
                        <a:pt x="548" y="168"/>
                      </a:lnTo>
                      <a:lnTo>
                        <a:pt x="548" y="168"/>
                      </a:lnTo>
                      <a:lnTo>
                        <a:pt x="542" y="182"/>
                      </a:lnTo>
                      <a:lnTo>
                        <a:pt x="542" y="182"/>
                      </a:lnTo>
                      <a:lnTo>
                        <a:pt x="522" y="158"/>
                      </a:lnTo>
                      <a:lnTo>
                        <a:pt x="494" y="124"/>
                      </a:lnTo>
                      <a:lnTo>
                        <a:pt x="460" y="88"/>
                      </a:lnTo>
                      <a:lnTo>
                        <a:pt x="442" y="70"/>
                      </a:lnTo>
                      <a:lnTo>
                        <a:pt x="424" y="54"/>
                      </a:lnTo>
                      <a:lnTo>
                        <a:pt x="424" y="54"/>
                      </a:lnTo>
                      <a:lnTo>
                        <a:pt x="384" y="26"/>
                      </a:lnTo>
                      <a:lnTo>
                        <a:pt x="346" y="0"/>
                      </a:lnTo>
                      <a:lnTo>
                        <a:pt x="0" y="0"/>
                      </a:lnTo>
                      <a:lnTo>
                        <a:pt x="0" y="8"/>
                      </a:lnTo>
                      <a:lnTo>
                        <a:pt x="10" y="28"/>
                      </a:lnTo>
                      <a:lnTo>
                        <a:pt x="24" y="48"/>
                      </a:lnTo>
                      <a:lnTo>
                        <a:pt x="24" y="48"/>
                      </a:lnTo>
                      <a:lnTo>
                        <a:pt x="32" y="54"/>
                      </a:lnTo>
                      <a:lnTo>
                        <a:pt x="38" y="60"/>
                      </a:lnTo>
                      <a:lnTo>
                        <a:pt x="44" y="62"/>
                      </a:lnTo>
                      <a:lnTo>
                        <a:pt x="44" y="62"/>
                      </a:lnTo>
                      <a:lnTo>
                        <a:pt x="48" y="66"/>
                      </a:lnTo>
                      <a:lnTo>
                        <a:pt x="52" y="70"/>
                      </a:lnTo>
                      <a:lnTo>
                        <a:pt x="56" y="76"/>
                      </a:lnTo>
                      <a:lnTo>
                        <a:pt x="56" y="76"/>
                      </a:lnTo>
                      <a:lnTo>
                        <a:pt x="62" y="82"/>
                      </a:lnTo>
                      <a:lnTo>
                        <a:pt x="68" y="88"/>
                      </a:lnTo>
                      <a:lnTo>
                        <a:pt x="76" y="92"/>
                      </a:lnTo>
                      <a:lnTo>
                        <a:pt x="76" y="92"/>
                      </a:lnTo>
                      <a:lnTo>
                        <a:pt x="84" y="96"/>
                      </a:lnTo>
                      <a:lnTo>
                        <a:pt x="92" y="102"/>
                      </a:lnTo>
                      <a:lnTo>
                        <a:pt x="98" y="108"/>
                      </a:lnTo>
                      <a:lnTo>
                        <a:pt x="100" y="112"/>
                      </a:lnTo>
                      <a:lnTo>
                        <a:pt x="100" y="112"/>
                      </a:lnTo>
                      <a:lnTo>
                        <a:pt x="104" y="118"/>
                      </a:lnTo>
                      <a:lnTo>
                        <a:pt x="110" y="124"/>
                      </a:lnTo>
                      <a:lnTo>
                        <a:pt x="120" y="132"/>
                      </a:lnTo>
                      <a:lnTo>
                        <a:pt x="120" y="132"/>
                      </a:lnTo>
                      <a:lnTo>
                        <a:pt x="126" y="142"/>
                      </a:lnTo>
                      <a:lnTo>
                        <a:pt x="128" y="152"/>
                      </a:lnTo>
                      <a:lnTo>
                        <a:pt x="128" y="154"/>
                      </a:lnTo>
                      <a:lnTo>
                        <a:pt x="128" y="158"/>
                      </a:lnTo>
                      <a:lnTo>
                        <a:pt x="128" y="158"/>
                      </a:lnTo>
                      <a:lnTo>
                        <a:pt x="126" y="160"/>
                      </a:lnTo>
                      <a:lnTo>
                        <a:pt x="128" y="162"/>
                      </a:lnTo>
                      <a:lnTo>
                        <a:pt x="132" y="166"/>
                      </a:lnTo>
                      <a:lnTo>
                        <a:pt x="138" y="170"/>
                      </a:lnTo>
                      <a:lnTo>
                        <a:pt x="138" y="170"/>
                      </a:lnTo>
                      <a:lnTo>
                        <a:pt x="144" y="176"/>
                      </a:lnTo>
                      <a:lnTo>
                        <a:pt x="146" y="182"/>
                      </a:lnTo>
                      <a:lnTo>
                        <a:pt x="146" y="184"/>
                      </a:lnTo>
                      <a:lnTo>
                        <a:pt x="146" y="188"/>
                      </a:lnTo>
                      <a:lnTo>
                        <a:pt x="146" y="188"/>
                      </a:lnTo>
                      <a:lnTo>
                        <a:pt x="146" y="192"/>
                      </a:lnTo>
                      <a:lnTo>
                        <a:pt x="146" y="196"/>
                      </a:lnTo>
                      <a:lnTo>
                        <a:pt x="150" y="206"/>
                      </a:lnTo>
                      <a:lnTo>
                        <a:pt x="156" y="214"/>
                      </a:lnTo>
                      <a:lnTo>
                        <a:pt x="162" y="218"/>
                      </a:lnTo>
                      <a:lnTo>
                        <a:pt x="162" y="218"/>
                      </a:lnTo>
                      <a:lnTo>
                        <a:pt x="166" y="220"/>
                      </a:lnTo>
                      <a:lnTo>
                        <a:pt x="170" y="226"/>
                      </a:lnTo>
                      <a:lnTo>
                        <a:pt x="172" y="234"/>
                      </a:lnTo>
                      <a:lnTo>
                        <a:pt x="172" y="234"/>
                      </a:lnTo>
                      <a:lnTo>
                        <a:pt x="176" y="240"/>
                      </a:lnTo>
                      <a:lnTo>
                        <a:pt x="182" y="248"/>
                      </a:lnTo>
                      <a:lnTo>
                        <a:pt x="192" y="256"/>
                      </a:lnTo>
                      <a:lnTo>
                        <a:pt x="192" y="256"/>
                      </a:lnTo>
                      <a:lnTo>
                        <a:pt x="206" y="270"/>
                      </a:lnTo>
                      <a:lnTo>
                        <a:pt x="216" y="280"/>
                      </a:lnTo>
                      <a:lnTo>
                        <a:pt x="216" y="280"/>
                      </a:lnTo>
                      <a:lnTo>
                        <a:pt x="222" y="284"/>
                      </a:lnTo>
                      <a:lnTo>
                        <a:pt x="232" y="286"/>
                      </a:lnTo>
                      <a:lnTo>
                        <a:pt x="242" y="290"/>
                      </a:lnTo>
                      <a:lnTo>
                        <a:pt x="270" y="288"/>
                      </a:lnTo>
                      <a:lnTo>
                        <a:pt x="296" y="284"/>
                      </a:lnTo>
                      <a:lnTo>
                        <a:pt x="322" y="280"/>
                      </a:lnTo>
                      <a:lnTo>
                        <a:pt x="358" y="276"/>
                      </a:lnTo>
                      <a:lnTo>
                        <a:pt x="368" y="276"/>
                      </a:lnTo>
                      <a:lnTo>
                        <a:pt x="368" y="276"/>
                      </a:lnTo>
                      <a:lnTo>
                        <a:pt x="320" y="316"/>
                      </a:lnTo>
                      <a:lnTo>
                        <a:pt x="308" y="330"/>
                      </a:lnTo>
                      <a:lnTo>
                        <a:pt x="300" y="340"/>
                      </a:lnTo>
                      <a:lnTo>
                        <a:pt x="296" y="346"/>
                      </a:lnTo>
                      <a:lnTo>
                        <a:pt x="294" y="348"/>
                      </a:lnTo>
                      <a:lnTo>
                        <a:pt x="294" y="350"/>
                      </a:lnTo>
                      <a:lnTo>
                        <a:pt x="266" y="412"/>
                      </a:lnTo>
                      <a:lnTo>
                        <a:pt x="270" y="420"/>
                      </a:lnTo>
                      <a:lnTo>
                        <a:pt x="270" y="428"/>
                      </a:lnTo>
                      <a:lnTo>
                        <a:pt x="264" y="446"/>
                      </a:lnTo>
                      <a:lnTo>
                        <a:pt x="258" y="460"/>
                      </a:lnTo>
                      <a:lnTo>
                        <a:pt x="256" y="484"/>
                      </a:lnTo>
                      <a:lnTo>
                        <a:pt x="256" y="484"/>
                      </a:lnTo>
                      <a:lnTo>
                        <a:pt x="260" y="492"/>
                      </a:lnTo>
                      <a:lnTo>
                        <a:pt x="264" y="498"/>
                      </a:lnTo>
                      <a:lnTo>
                        <a:pt x="268" y="500"/>
                      </a:lnTo>
                      <a:lnTo>
                        <a:pt x="272" y="502"/>
                      </a:lnTo>
                      <a:lnTo>
                        <a:pt x="272" y="502"/>
                      </a:lnTo>
                      <a:lnTo>
                        <a:pt x="276" y="504"/>
                      </a:lnTo>
                      <a:lnTo>
                        <a:pt x="278" y="506"/>
                      </a:lnTo>
                      <a:lnTo>
                        <a:pt x="282" y="514"/>
                      </a:lnTo>
                      <a:lnTo>
                        <a:pt x="282" y="524"/>
                      </a:lnTo>
                      <a:lnTo>
                        <a:pt x="286" y="540"/>
                      </a:lnTo>
                      <a:lnTo>
                        <a:pt x="286" y="540"/>
                      </a:lnTo>
                      <a:lnTo>
                        <a:pt x="288" y="542"/>
                      </a:lnTo>
                      <a:lnTo>
                        <a:pt x="292" y="546"/>
                      </a:lnTo>
                      <a:lnTo>
                        <a:pt x="300" y="550"/>
                      </a:lnTo>
                      <a:lnTo>
                        <a:pt x="306" y="550"/>
                      </a:lnTo>
                      <a:lnTo>
                        <a:pt x="312" y="550"/>
                      </a:lnTo>
                      <a:lnTo>
                        <a:pt x="312" y="550"/>
                      </a:lnTo>
                      <a:lnTo>
                        <a:pt x="318" y="550"/>
                      </a:lnTo>
                      <a:lnTo>
                        <a:pt x="322" y="552"/>
                      </a:lnTo>
                      <a:lnTo>
                        <a:pt x="326" y="554"/>
                      </a:lnTo>
                      <a:lnTo>
                        <a:pt x="328" y="558"/>
                      </a:lnTo>
                      <a:lnTo>
                        <a:pt x="330" y="566"/>
                      </a:lnTo>
                      <a:lnTo>
                        <a:pt x="330" y="570"/>
                      </a:lnTo>
                      <a:lnTo>
                        <a:pt x="330" y="570"/>
                      </a:lnTo>
                      <a:lnTo>
                        <a:pt x="332" y="580"/>
                      </a:lnTo>
                      <a:lnTo>
                        <a:pt x="334" y="588"/>
                      </a:lnTo>
                      <a:lnTo>
                        <a:pt x="336" y="594"/>
                      </a:lnTo>
                      <a:lnTo>
                        <a:pt x="336" y="594"/>
                      </a:lnTo>
                      <a:lnTo>
                        <a:pt x="340" y="598"/>
                      </a:lnTo>
                      <a:lnTo>
                        <a:pt x="344" y="598"/>
                      </a:lnTo>
                      <a:lnTo>
                        <a:pt x="350" y="598"/>
                      </a:lnTo>
                      <a:lnTo>
                        <a:pt x="350" y="598"/>
                      </a:lnTo>
                      <a:lnTo>
                        <a:pt x="358" y="598"/>
                      </a:lnTo>
                      <a:lnTo>
                        <a:pt x="364" y="598"/>
                      </a:lnTo>
                      <a:lnTo>
                        <a:pt x="370" y="600"/>
                      </a:lnTo>
                      <a:lnTo>
                        <a:pt x="372" y="604"/>
                      </a:lnTo>
                      <a:lnTo>
                        <a:pt x="372" y="604"/>
                      </a:lnTo>
                      <a:lnTo>
                        <a:pt x="374" y="608"/>
                      </a:lnTo>
                      <a:lnTo>
                        <a:pt x="378" y="612"/>
                      </a:lnTo>
                      <a:lnTo>
                        <a:pt x="378" y="616"/>
                      </a:lnTo>
                      <a:lnTo>
                        <a:pt x="380" y="622"/>
                      </a:lnTo>
                      <a:lnTo>
                        <a:pt x="378" y="628"/>
                      </a:lnTo>
                      <a:lnTo>
                        <a:pt x="376" y="636"/>
                      </a:lnTo>
                      <a:lnTo>
                        <a:pt x="376" y="636"/>
                      </a:lnTo>
                      <a:lnTo>
                        <a:pt x="364" y="668"/>
                      </a:lnTo>
                      <a:lnTo>
                        <a:pt x="360" y="680"/>
                      </a:lnTo>
                      <a:lnTo>
                        <a:pt x="354" y="684"/>
                      </a:lnTo>
                      <a:lnTo>
                        <a:pt x="354" y="684"/>
                      </a:lnTo>
                      <a:lnTo>
                        <a:pt x="348" y="692"/>
                      </a:lnTo>
                      <a:lnTo>
                        <a:pt x="344" y="702"/>
                      </a:lnTo>
                      <a:lnTo>
                        <a:pt x="338" y="716"/>
                      </a:lnTo>
                      <a:lnTo>
                        <a:pt x="338" y="716"/>
                      </a:lnTo>
                      <a:lnTo>
                        <a:pt x="336" y="720"/>
                      </a:lnTo>
                      <a:lnTo>
                        <a:pt x="334" y="734"/>
                      </a:lnTo>
                      <a:lnTo>
                        <a:pt x="336" y="748"/>
                      </a:lnTo>
                      <a:lnTo>
                        <a:pt x="338" y="754"/>
                      </a:lnTo>
                      <a:lnTo>
                        <a:pt x="342" y="760"/>
                      </a:lnTo>
                      <a:lnTo>
                        <a:pt x="342" y="760"/>
                      </a:lnTo>
                      <a:lnTo>
                        <a:pt x="348" y="764"/>
                      </a:lnTo>
                      <a:lnTo>
                        <a:pt x="356" y="768"/>
                      </a:lnTo>
                      <a:lnTo>
                        <a:pt x="364" y="768"/>
                      </a:lnTo>
                      <a:lnTo>
                        <a:pt x="364" y="768"/>
                      </a:lnTo>
                      <a:lnTo>
                        <a:pt x="372" y="764"/>
                      </a:lnTo>
                      <a:lnTo>
                        <a:pt x="378" y="758"/>
                      </a:lnTo>
                      <a:lnTo>
                        <a:pt x="386" y="746"/>
                      </a:lnTo>
                      <a:lnTo>
                        <a:pt x="390" y="730"/>
                      </a:lnTo>
                      <a:lnTo>
                        <a:pt x="390" y="730"/>
                      </a:lnTo>
                      <a:lnTo>
                        <a:pt x="398" y="700"/>
                      </a:lnTo>
                      <a:lnTo>
                        <a:pt x="406" y="678"/>
                      </a:lnTo>
                      <a:lnTo>
                        <a:pt x="412" y="662"/>
                      </a:lnTo>
                      <a:lnTo>
                        <a:pt x="412" y="662"/>
                      </a:lnTo>
                      <a:lnTo>
                        <a:pt x="414" y="660"/>
                      </a:lnTo>
                      <a:lnTo>
                        <a:pt x="418" y="658"/>
                      </a:lnTo>
                      <a:lnTo>
                        <a:pt x="428" y="654"/>
                      </a:lnTo>
                      <a:lnTo>
                        <a:pt x="434" y="654"/>
                      </a:lnTo>
                      <a:lnTo>
                        <a:pt x="444" y="656"/>
                      </a:lnTo>
                      <a:lnTo>
                        <a:pt x="444" y="656"/>
                      </a:lnTo>
                      <a:lnTo>
                        <a:pt x="454" y="660"/>
                      </a:lnTo>
                      <a:lnTo>
                        <a:pt x="456" y="660"/>
                      </a:lnTo>
                      <a:lnTo>
                        <a:pt x="456" y="662"/>
                      </a:lnTo>
                      <a:lnTo>
                        <a:pt x="454" y="662"/>
                      </a:lnTo>
                      <a:lnTo>
                        <a:pt x="456" y="662"/>
                      </a:lnTo>
                      <a:lnTo>
                        <a:pt x="456" y="662"/>
                      </a:lnTo>
                      <a:lnTo>
                        <a:pt x="462" y="660"/>
                      </a:lnTo>
                      <a:lnTo>
                        <a:pt x="466" y="658"/>
                      </a:lnTo>
                      <a:lnTo>
                        <a:pt x="470" y="654"/>
                      </a:lnTo>
                      <a:lnTo>
                        <a:pt x="470" y="654"/>
                      </a:lnTo>
                      <a:lnTo>
                        <a:pt x="474" y="652"/>
                      </a:lnTo>
                      <a:lnTo>
                        <a:pt x="478" y="648"/>
                      </a:lnTo>
                      <a:lnTo>
                        <a:pt x="482" y="648"/>
                      </a:lnTo>
                      <a:lnTo>
                        <a:pt x="482" y="648"/>
                      </a:lnTo>
                      <a:lnTo>
                        <a:pt x="492" y="648"/>
                      </a:lnTo>
                      <a:lnTo>
                        <a:pt x="498" y="650"/>
                      </a:lnTo>
                      <a:lnTo>
                        <a:pt x="498" y="650"/>
                      </a:lnTo>
                      <a:lnTo>
                        <a:pt x="500" y="650"/>
                      </a:lnTo>
                      <a:lnTo>
                        <a:pt x="504" y="652"/>
                      </a:lnTo>
                      <a:lnTo>
                        <a:pt x="510" y="650"/>
                      </a:lnTo>
                      <a:lnTo>
                        <a:pt x="514" y="648"/>
                      </a:lnTo>
                      <a:lnTo>
                        <a:pt x="516" y="644"/>
                      </a:lnTo>
                      <a:lnTo>
                        <a:pt x="516" y="644"/>
                      </a:lnTo>
                      <a:lnTo>
                        <a:pt x="520" y="632"/>
                      </a:lnTo>
                      <a:lnTo>
                        <a:pt x="522" y="620"/>
                      </a:lnTo>
                      <a:lnTo>
                        <a:pt x="522" y="606"/>
                      </a:lnTo>
                      <a:lnTo>
                        <a:pt x="530" y="582"/>
                      </a:lnTo>
                      <a:lnTo>
                        <a:pt x="530" y="572"/>
                      </a:lnTo>
                      <a:lnTo>
                        <a:pt x="544" y="570"/>
                      </a:lnTo>
                      <a:lnTo>
                        <a:pt x="550" y="534"/>
                      </a:lnTo>
                      <a:lnTo>
                        <a:pt x="556" y="474"/>
                      </a:lnTo>
                      <a:lnTo>
                        <a:pt x="558" y="398"/>
                      </a:lnTo>
                      <a:lnTo>
                        <a:pt x="558" y="340"/>
                      </a:lnTo>
                      <a:lnTo>
                        <a:pt x="558" y="340"/>
                      </a:lnTo>
                      <a:lnTo>
                        <a:pt x="560" y="332"/>
                      </a:lnTo>
                      <a:lnTo>
                        <a:pt x="562" y="322"/>
                      </a:lnTo>
                      <a:lnTo>
                        <a:pt x="562" y="308"/>
                      </a:lnTo>
                      <a:lnTo>
                        <a:pt x="562" y="308"/>
                      </a:lnTo>
                      <a:lnTo>
                        <a:pt x="560" y="300"/>
                      </a:lnTo>
                      <a:lnTo>
                        <a:pt x="562" y="296"/>
                      </a:lnTo>
                      <a:lnTo>
                        <a:pt x="564" y="294"/>
                      </a:lnTo>
                      <a:lnTo>
                        <a:pt x="568" y="294"/>
                      </a:lnTo>
                      <a:lnTo>
                        <a:pt x="568" y="306"/>
                      </a:lnTo>
                      <a:lnTo>
                        <a:pt x="570" y="338"/>
                      </a:lnTo>
                      <a:lnTo>
                        <a:pt x="574" y="348"/>
                      </a:lnTo>
                      <a:lnTo>
                        <a:pt x="570" y="362"/>
                      </a:lnTo>
                      <a:lnTo>
                        <a:pt x="574" y="384"/>
                      </a:lnTo>
                      <a:lnTo>
                        <a:pt x="576" y="390"/>
                      </a:lnTo>
                      <a:lnTo>
                        <a:pt x="580" y="422"/>
                      </a:lnTo>
                      <a:lnTo>
                        <a:pt x="586" y="422"/>
                      </a:lnTo>
                      <a:lnTo>
                        <a:pt x="586" y="428"/>
                      </a:lnTo>
                      <a:lnTo>
                        <a:pt x="582" y="432"/>
                      </a:lnTo>
                      <a:lnTo>
                        <a:pt x="586" y="448"/>
                      </a:lnTo>
                      <a:lnTo>
                        <a:pt x="590" y="472"/>
                      </a:lnTo>
                      <a:lnTo>
                        <a:pt x="602" y="490"/>
                      </a:lnTo>
                      <a:lnTo>
                        <a:pt x="620" y="500"/>
                      </a:lnTo>
                      <a:lnTo>
                        <a:pt x="620" y="486"/>
                      </a:lnTo>
                      <a:lnTo>
                        <a:pt x="624" y="498"/>
                      </a:lnTo>
                      <a:lnTo>
                        <a:pt x="636" y="484"/>
                      </a:lnTo>
                      <a:lnTo>
                        <a:pt x="642" y="462"/>
                      </a:lnTo>
                      <a:lnTo>
                        <a:pt x="638" y="438"/>
                      </a:lnTo>
                      <a:lnTo>
                        <a:pt x="636" y="424"/>
                      </a:lnTo>
                      <a:lnTo>
                        <a:pt x="632" y="420"/>
                      </a:lnTo>
                      <a:lnTo>
                        <a:pt x="630" y="416"/>
                      </a:lnTo>
                      <a:lnTo>
                        <a:pt x="636" y="412"/>
                      </a:lnTo>
                      <a:lnTo>
                        <a:pt x="630" y="382"/>
                      </a:lnTo>
                      <a:lnTo>
                        <a:pt x="628" y="376"/>
                      </a:lnTo>
                      <a:lnTo>
                        <a:pt x="626" y="354"/>
                      </a:lnTo>
                      <a:lnTo>
                        <a:pt x="618" y="340"/>
                      </a:lnTo>
                      <a:lnTo>
                        <a:pt x="618" y="330"/>
                      </a:lnTo>
                      <a:lnTo>
                        <a:pt x="610" y="300"/>
                      </a:lnTo>
                      <a:lnTo>
                        <a:pt x="606" y="288"/>
                      </a:lnTo>
                      <a:lnTo>
                        <a:pt x="606" y="288"/>
                      </a:lnTo>
                      <a:lnTo>
                        <a:pt x="610" y="286"/>
                      </a:lnTo>
                      <a:lnTo>
                        <a:pt x="612" y="288"/>
                      </a:lnTo>
                      <a:lnTo>
                        <a:pt x="616" y="292"/>
                      </a:lnTo>
                      <a:lnTo>
                        <a:pt x="618" y="298"/>
                      </a:lnTo>
                      <a:lnTo>
                        <a:pt x="618" y="298"/>
                      </a:lnTo>
                      <a:lnTo>
                        <a:pt x="622" y="312"/>
                      </a:lnTo>
                      <a:lnTo>
                        <a:pt x="626" y="322"/>
                      </a:lnTo>
                      <a:lnTo>
                        <a:pt x="632" y="328"/>
                      </a:lnTo>
                      <a:lnTo>
                        <a:pt x="652" y="384"/>
                      </a:lnTo>
                      <a:lnTo>
                        <a:pt x="678" y="454"/>
                      </a:lnTo>
                      <a:lnTo>
                        <a:pt x="702" y="508"/>
                      </a:lnTo>
                      <a:lnTo>
                        <a:pt x="720" y="540"/>
                      </a:lnTo>
                      <a:lnTo>
                        <a:pt x="732" y="540"/>
                      </a:lnTo>
                      <a:lnTo>
                        <a:pt x="736" y="548"/>
                      </a:lnTo>
                      <a:lnTo>
                        <a:pt x="752" y="568"/>
                      </a:lnTo>
                      <a:lnTo>
                        <a:pt x="752" y="568"/>
                      </a:lnTo>
                      <a:lnTo>
                        <a:pt x="756" y="582"/>
                      </a:lnTo>
                      <a:lnTo>
                        <a:pt x="762" y="592"/>
                      </a:lnTo>
                      <a:lnTo>
                        <a:pt x="768" y="602"/>
                      </a:lnTo>
                      <a:lnTo>
                        <a:pt x="768" y="602"/>
                      </a:lnTo>
                      <a:lnTo>
                        <a:pt x="774" y="604"/>
                      </a:lnTo>
                      <a:lnTo>
                        <a:pt x="776" y="606"/>
                      </a:lnTo>
                      <a:lnTo>
                        <a:pt x="784" y="604"/>
                      </a:lnTo>
                      <a:lnTo>
                        <a:pt x="788" y="602"/>
                      </a:lnTo>
                      <a:lnTo>
                        <a:pt x="790" y="602"/>
                      </a:lnTo>
                      <a:lnTo>
                        <a:pt x="790" y="602"/>
                      </a:lnTo>
                      <a:lnTo>
                        <a:pt x="794" y="598"/>
                      </a:lnTo>
                      <a:lnTo>
                        <a:pt x="804" y="594"/>
                      </a:lnTo>
                      <a:lnTo>
                        <a:pt x="804" y="594"/>
                      </a:lnTo>
                      <a:lnTo>
                        <a:pt x="808" y="594"/>
                      </a:lnTo>
                      <a:lnTo>
                        <a:pt x="812" y="594"/>
                      </a:lnTo>
                      <a:lnTo>
                        <a:pt x="816" y="596"/>
                      </a:lnTo>
                      <a:lnTo>
                        <a:pt x="816" y="596"/>
                      </a:lnTo>
                      <a:lnTo>
                        <a:pt x="820" y="598"/>
                      </a:lnTo>
                      <a:lnTo>
                        <a:pt x="826" y="600"/>
                      </a:lnTo>
                      <a:lnTo>
                        <a:pt x="832" y="600"/>
                      </a:lnTo>
                      <a:lnTo>
                        <a:pt x="832" y="600"/>
                      </a:lnTo>
                      <a:lnTo>
                        <a:pt x="836" y="600"/>
                      </a:lnTo>
                      <a:lnTo>
                        <a:pt x="834" y="598"/>
                      </a:lnTo>
                      <a:lnTo>
                        <a:pt x="832" y="598"/>
                      </a:lnTo>
                      <a:lnTo>
                        <a:pt x="834" y="596"/>
                      </a:lnTo>
                      <a:lnTo>
                        <a:pt x="842" y="590"/>
                      </a:lnTo>
                      <a:lnTo>
                        <a:pt x="842" y="590"/>
                      </a:lnTo>
                      <a:lnTo>
                        <a:pt x="850" y="586"/>
                      </a:lnTo>
                      <a:lnTo>
                        <a:pt x="856" y="582"/>
                      </a:lnTo>
                      <a:lnTo>
                        <a:pt x="866" y="582"/>
                      </a:lnTo>
                      <a:lnTo>
                        <a:pt x="872" y="584"/>
                      </a:lnTo>
                      <a:lnTo>
                        <a:pt x="874" y="586"/>
                      </a:lnTo>
                      <a:lnTo>
                        <a:pt x="874" y="586"/>
                      </a:lnTo>
                      <a:lnTo>
                        <a:pt x="886" y="598"/>
                      </a:lnTo>
                      <a:lnTo>
                        <a:pt x="898" y="616"/>
                      </a:lnTo>
                      <a:lnTo>
                        <a:pt x="916" y="642"/>
                      </a:lnTo>
                      <a:lnTo>
                        <a:pt x="916" y="642"/>
                      </a:lnTo>
                      <a:lnTo>
                        <a:pt x="926" y="656"/>
                      </a:lnTo>
                      <a:lnTo>
                        <a:pt x="934" y="664"/>
                      </a:lnTo>
                      <a:lnTo>
                        <a:pt x="944" y="668"/>
                      </a:lnTo>
                      <a:lnTo>
                        <a:pt x="952" y="670"/>
                      </a:lnTo>
                      <a:lnTo>
                        <a:pt x="958" y="668"/>
                      </a:lnTo>
                      <a:lnTo>
                        <a:pt x="964" y="666"/>
                      </a:lnTo>
                      <a:lnTo>
                        <a:pt x="968" y="660"/>
                      </a:lnTo>
                      <a:lnTo>
                        <a:pt x="972" y="654"/>
                      </a:lnTo>
                      <a:lnTo>
                        <a:pt x="972" y="654"/>
                      </a:lnTo>
                      <a:lnTo>
                        <a:pt x="974" y="648"/>
                      </a:lnTo>
                      <a:lnTo>
                        <a:pt x="974" y="642"/>
                      </a:lnTo>
                      <a:lnTo>
                        <a:pt x="970" y="628"/>
                      </a:lnTo>
                      <a:lnTo>
                        <a:pt x="964" y="616"/>
                      </a:lnTo>
                      <a:lnTo>
                        <a:pt x="962" y="612"/>
                      </a:lnTo>
                      <a:lnTo>
                        <a:pt x="962" y="612"/>
                      </a:lnTo>
                      <a:lnTo>
                        <a:pt x="952" y="600"/>
                      </a:lnTo>
                      <a:lnTo>
                        <a:pt x="944" y="592"/>
                      </a:lnTo>
                      <a:lnTo>
                        <a:pt x="936" y="588"/>
                      </a:lnTo>
                      <a:lnTo>
                        <a:pt x="936" y="588"/>
                      </a:lnTo>
                      <a:lnTo>
                        <a:pt x="928" y="584"/>
                      </a:lnTo>
                      <a:lnTo>
                        <a:pt x="920" y="576"/>
                      </a:lnTo>
                      <a:lnTo>
                        <a:pt x="900" y="550"/>
                      </a:lnTo>
                      <a:lnTo>
                        <a:pt x="900" y="550"/>
                      </a:lnTo>
                      <a:lnTo>
                        <a:pt x="894" y="542"/>
                      </a:lnTo>
                      <a:lnTo>
                        <a:pt x="892" y="536"/>
                      </a:lnTo>
                      <a:lnTo>
                        <a:pt x="890" y="530"/>
                      </a:lnTo>
                      <a:lnTo>
                        <a:pt x="890" y="526"/>
                      </a:lnTo>
                      <a:lnTo>
                        <a:pt x="892" y="520"/>
                      </a:lnTo>
                      <a:lnTo>
                        <a:pt x="894" y="516"/>
                      </a:lnTo>
                      <a:lnTo>
                        <a:pt x="894" y="516"/>
                      </a:lnTo>
                      <a:lnTo>
                        <a:pt x="894" y="514"/>
                      </a:lnTo>
                      <a:lnTo>
                        <a:pt x="898" y="510"/>
                      </a:lnTo>
                      <a:lnTo>
                        <a:pt x="904" y="508"/>
                      </a:lnTo>
                      <a:lnTo>
                        <a:pt x="912" y="506"/>
                      </a:lnTo>
                      <a:lnTo>
                        <a:pt x="912" y="506"/>
                      </a:lnTo>
                      <a:lnTo>
                        <a:pt x="918" y="504"/>
                      </a:lnTo>
                      <a:lnTo>
                        <a:pt x="920" y="500"/>
                      </a:lnTo>
                      <a:lnTo>
                        <a:pt x="924" y="496"/>
                      </a:lnTo>
                      <a:lnTo>
                        <a:pt x="924" y="496"/>
                      </a:lnTo>
                      <a:lnTo>
                        <a:pt x="924" y="490"/>
                      </a:lnTo>
                      <a:lnTo>
                        <a:pt x="924" y="482"/>
                      </a:lnTo>
                      <a:lnTo>
                        <a:pt x="920" y="472"/>
                      </a:lnTo>
                      <a:lnTo>
                        <a:pt x="920" y="472"/>
                      </a:lnTo>
                      <a:lnTo>
                        <a:pt x="920" y="468"/>
                      </a:lnTo>
                      <a:lnTo>
                        <a:pt x="920" y="460"/>
                      </a:lnTo>
                      <a:lnTo>
                        <a:pt x="920" y="456"/>
                      </a:lnTo>
                      <a:lnTo>
                        <a:pt x="924" y="452"/>
                      </a:lnTo>
                      <a:lnTo>
                        <a:pt x="926" y="448"/>
                      </a:lnTo>
                      <a:lnTo>
                        <a:pt x="932" y="446"/>
                      </a:lnTo>
                      <a:lnTo>
                        <a:pt x="932" y="446"/>
                      </a:lnTo>
                      <a:lnTo>
                        <a:pt x="938" y="446"/>
                      </a:lnTo>
                      <a:lnTo>
                        <a:pt x="942" y="442"/>
                      </a:lnTo>
                      <a:lnTo>
                        <a:pt x="950" y="436"/>
                      </a:lnTo>
                      <a:lnTo>
                        <a:pt x="952" y="432"/>
                      </a:lnTo>
                      <a:lnTo>
                        <a:pt x="952" y="428"/>
                      </a:lnTo>
                      <a:lnTo>
                        <a:pt x="952" y="412"/>
                      </a:lnTo>
                      <a:lnTo>
                        <a:pt x="952" y="412"/>
                      </a:lnTo>
                      <a:lnTo>
                        <a:pt x="948" y="402"/>
                      </a:lnTo>
                      <a:lnTo>
                        <a:pt x="950" y="394"/>
                      </a:lnTo>
                      <a:lnTo>
                        <a:pt x="952" y="392"/>
                      </a:lnTo>
                      <a:lnTo>
                        <a:pt x="956" y="388"/>
                      </a:lnTo>
                      <a:lnTo>
                        <a:pt x="956" y="388"/>
                      </a:lnTo>
                      <a:lnTo>
                        <a:pt x="958" y="386"/>
                      </a:lnTo>
                      <a:lnTo>
                        <a:pt x="962" y="382"/>
                      </a:lnTo>
                      <a:lnTo>
                        <a:pt x="964" y="374"/>
                      </a:lnTo>
                      <a:lnTo>
                        <a:pt x="962" y="366"/>
                      </a:lnTo>
                      <a:lnTo>
                        <a:pt x="954" y="344"/>
                      </a:lnTo>
                      <a:lnTo>
                        <a:pt x="944" y="332"/>
                      </a:lnTo>
                      <a:lnTo>
                        <a:pt x="934" y="318"/>
                      </a:lnTo>
                      <a:lnTo>
                        <a:pt x="930" y="310"/>
                      </a:lnTo>
                      <a:lnTo>
                        <a:pt x="930" y="302"/>
                      </a:lnTo>
                      <a:lnTo>
                        <a:pt x="884" y="252"/>
                      </a:lnTo>
                      <a:lnTo>
                        <a:pt x="884" y="252"/>
                      </a:lnTo>
                      <a:lnTo>
                        <a:pt x="884" y="250"/>
                      </a:lnTo>
                      <a:lnTo>
                        <a:pt x="882" y="248"/>
                      </a:lnTo>
                      <a:lnTo>
                        <a:pt x="876" y="244"/>
                      </a:lnTo>
                      <a:lnTo>
                        <a:pt x="866" y="238"/>
                      </a:lnTo>
                      <a:lnTo>
                        <a:pt x="850" y="228"/>
                      </a:lnTo>
                      <a:lnTo>
                        <a:pt x="792" y="204"/>
                      </a:lnTo>
                      <a:lnTo>
                        <a:pt x="800" y="202"/>
                      </a:lnTo>
                      <a:lnTo>
                        <a:pt x="834" y="194"/>
                      </a:lnTo>
                      <a:lnTo>
                        <a:pt x="860" y="190"/>
                      </a:lnTo>
                      <a:lnTo>
                        <a:pt x="888" y="186"/>
                      </a:lnTo>
                      <a:lnTo>
                        <a:pt x="914" y="178"/>
                      </a:lnTo>
                      <a:lnTo>
                        <a:pt x="914" y="178"/>
                      </a:lnTo>
                      <a:lnTo>
                        <a:pt x="924" y="172"/>
                      </a:lnTo>
                      <a:lnTo>
                        <a:pt x="932" y="166"/>
                      </a:lnTo>
                      <a:lnTo>
                        <a:pt x="936" y="160"/>
                      </a:lnTo>
                      <a:lnTo>
                        <a:pt x="936" y="160"/>
                      </a:lnTo>
                      <a:lnTo>
                        <a:pt x="942" y="148"/>
                      </a:lnTo>
                      <a:lnTo>
                        <a:pt x="952" y="130"/>
                      </a:lnTo>
                      <a:lnTo>
                        <a:pt x="952" y="130"/>
                      </a:lnTo>
                      <a:lnTo>
                        <a:pt x="958" y="118"/>
                      </a:lnTo>
                      <a:lnTo>
                        <a:pt x="960" y="110"/>
                      </a:lnTo>
                      <a:lnTo>
                        <a:pt x="962" y="104"/>
                      </a:lnTo>
                      <a:lnTo>
                        <a:pt x="962" y="104"/>
                      </a:lnTo>
                      <a:lnTo>
                        <a:pt x="962" y="94"/>
                      </a:lnTo>
                      <a:lnTo>
                        <a:pt x="964" y="88"/>
                      </a:lnTo>
                      <a:lnTo>
                        <a:pt x="966" y="84"/>
                      </a:lnTo>
                      <a:lnTo>
                        <a:pt x="966" y="84"/>
                      </a:lnTo>
                      <a:lnTo>
                        <a:pt x="970" y="78"/>
                      </a:lnTo>
                      <a:lnTo>
                        <a:pt x="974" y="68"/>
                      </a:lnTo>
                      <a:lnTo>
                        <a:pt x="974" y="58"/>
                      </a:lnTo>
                      <a:lnTo>
                        <a:pt x="974" y="54"/>
                      </a:lnTo>
                      <a:lnTo>
                        <a:pt x="972" y="50"/>
                      </a:lnTo>
                      <a:lnTo>
                        <a:pt x="972" y="50"/>
                      </a:lnTo>
                      <a:lnTo>
                        <a:pt x="970" y="48"/>
                      </a:lnTo>
                      <a:lnTo>
                        <a:pt x="970" y="44"/>
                      </a:lnTo>
                      <a:lnTo>
                        <a:pt x="970" y="38"/>
                      </a:lnTo>
                      <a:lnTo>
                        <a:pt x="974" y="30"/>
                      </a:lnTo>
                      <a:lnTo>
                        <a:pt x="974" y="30"/>
                      </a:lnTo>
                      <a:lnTo>
                        <a:pt x="978" y="24"/>
                      </a:lnTo>
                      <a:lnTo>
                        <a:pt x="980" y="20"/>
                      </a:lnTo>
                      <a:lnTo>
                        <a:pt x="982" y="18"/>
                      </a:lnTo>
                      <a:lnTo>
                        <a:pt x="980" y="16"/>
                      </a:lnTo>
                      <a:lnTo>
                        <a:pt x="980" y="16"/>
                      </a:lnTo>
                      <a:lnTo>
                        <a:pt x="978" y="14"/>
                      </a:lnTo>
                      <a:lnTo>
                        <a:pt x="978" y="10"/>
                      </a:lnTo>
                      <a:lnTo>
                        <a:pt x="976" y="0"/>
                      </a:lnTo>
                      <a:lnTo>
                        <a:pt x="676" y="0"/>
                      </a:lnTo>
                      <a:close/>
                      <a:moveTo>
                        <a:pt x="562" y="150"/>
                      </a:moveTo>
                      <a:lnTo>
                        <a:pt x="562" y="150"/>
                      </a:lnTo>
                      <a:lnTo>
                        <a:pt x="562" y="150"/>
                      </a:lnTo>
                      <a:lnTo>
                        <a:pt x="562" y="150"/>
                      </a:lnTo>
                      <a:lnTo>
                        <a:pt x="562" y="150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 dirty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46" name="Group 63"/>
              <p:cNvGrpSpPr>
                <a:grpSpLocks noChangeAspect="1"/>
              </p:cNvGrpSpPr>
              <p:nvPr/>
            </p:nvGrpSpPr>
            <p:grpSpPr>
              <a:xfrm>
                <a:off x="8324137" y="990588"/>
                <a:ext cx="819855" cy="1066798"/>
                <a:chOff x="7315200" y="5334000"/>
                <a:chExt cx="1054100" cy="1371600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47" name="Freeform 70"/>
                <p:cNvSpPr>
                  <a:spLocks/>
                </p:cNvSpPr>
                <p:nvPr/>
              </p:nvSpPr>
              <p:spPr bwMode="auto">
                <a:xfrm>
                  <a:off x="7810500" y="5715000"/>
                  <a:ext cx="241300" cy="158750"/>
                </a:xfrm>
                <a:custGeom>
                  <a:avLst/>
                  <a:gdLst>
                    <a:gd name="T0" fmla="*/ 152 w 152"/>
                    <a:gd name="T1" fmla="*/ 100 h 100"/>
                    <a:gd name="T2" fmla="*/ 152 w 152"/>
                    <a:gd name="T3" fmla="*/ 100 h 100"/>
                    <a:gd name="T4" fmla="*/ 152 w 152"/>
                    <a:gd name="T5" fmla="*/ 100 h 100"/>
                    <a:gd name="T6" fmla="*/ 152 w 152"/>
                    <a:gd name="T7" fmla="*/ 100 h 100"/>
                    <a:gd name="T8" fmla="*/ 138 w 152"/>
                    <a:gd name="T9" fmla="*/ 90 h 100"/>
                    <a:gd name="T10" fmla="*/ 34 w 152"/>
                    <a:gd name="T11" fmla="*/ 18 h 100"/>
                    <a:gd name="T12" fmla="*/ 34 w 152"/>
                    <a:gd name="T13" fmla="*/ 18 h 100"/>
                    <a:gd name="T14" fmla="*/ 16 w 152"/>
                    <a:gd name="T15" fmla="*/ 6 h 100"/>
                    <a:gd name="T16" fmla="*/ 16 w 152"/>
                    <a:gd name="T17" fmla="*/ 6 h 100"/>
                    <a:gd name="T18" fmla="*/ 10 w 152"/>
                    <a:gd name="T19" fmla="*/ 2 h 100"/>
                    <a:gd name="T20" fmla="*/ 4 w 152"/>
                    <a:gd name="T21" fmla="*/ 0 h 100"/>
                    <a:gd name="T22" fmla="*/ 4 w 152"/>
                    <a:gd name="T23" fmla="*/ 0 h 100"/>
                    <a:gd name="T24" fmla="*/ 0 w 152"/>
                    <a:gd name="T25" fmla="*/ 0 h 100"/>
                    <a:gd name="T26" fmla="*/ 0 w 152"/>
                    <a:gd name="T27" fmla="*/ 2 h 100"/>
                    <a:gd name="T28" fmla="*/ 0 w 152"/>
                    <a:gd name="T29" fmla="*/ 2 h 100"/>
                    <a:gd name="T30" fmla="*/ 4 w 152"/>
                    <a:gd name="T31" fmla="*/ 6 h 100"/>
                    <a:gd name="T32" fmla="*/ 8 w 152"/>
                    <a:gd name="T33" fmla="*/ 8 h 100"/>
                    <a:gd name="T34" fmla="*/ 8 w 152"/>
                    <a:gd name="T35" fmla="*/ 8 h 100"/>
                    <a:gd name="T36" fmla="*/ 24 w 152"/>
                    <a:gd name="T37" fmla="*/ 18 h 100"/>
                    <a:gd name="T38" fmla="*/ 138 w 152"/>
                    <a:gd name="T39" fmla="*/ 92 h 100"/>
                    <a:gd name="T40" fmla="*/ 138 w 152"/>
                    <a:gd name="T41" fmla="*/ 92 h 100"/>
                    <a:gd name="T42" fmla="*/ 152 w 152"/>
                    <a:gd name="T43" fmla="*/ 100 h 100"/>
                    <a:gd name="T44" fmla="*/ 152 w 152"/>
                    <a:gd name="T45" fmla="*/ 100 h 1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152" h="100">
                      <a:moveTo>
                        <a:pt x="152" y="100"/>
                      </a:move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38" y="90"/>
                      </a:lnTo>
                      <a:lnTo>
                        <a:pt x="34" y="18"/>
                      </a:lnTo>
                      <a:lnTo>
                        <a:pt x="34" y="18"/>
                      </a:lnTo>
                      <a:lnTo>
                        <a:pt x="16" y="6"/>
                      </a:lnTo>
                      <a:lnTo>
                        <a:pt x="16" y="6"/>
                      </a:lnTo>
                      <a:lnTo>
                        <a:pt x="10" y="2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4" y="6"/>
                      </a:lnTo>
                      <a:lnTo>
                        <a:pt x="8" y="8"/>
                      </a:lnTo>
                      <a:lnTo>
                        <a:pt x="8" y="8"/>
                      </a:lnTo>
                      <a:lnTo>
                        <a:pt x="24" y="18"/>
                      </a:lnTo>
                      <a:lnTo>
                        <a:pt x="138" y="92"/>
                      </a:lnTo>
                      <a:lnTo>
                        <a:pt x="138" y="92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48" name="Freeform 71"/>
                <p:cNvSpPr>
                  <a:spLocks/>
                </p:cNvSpPr>
                <p:nvPr/>
              </p:nvSpPr>
              <p:spPr bwMode="auto">
                <a:xfrm>
                  <a:off x="8054975" y="588010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49" name="Freeform 72"/>
                <p:cNvSpPr>
                  <a:spLocks/>
                </p:cNvSpPr>
                <p:nvPr/>
              </p:nvSpPr>
              <p:spPr bwMode="auto">
                <a:xfrm>
                  <a:off x="8064500" y="5584825"/>
                  <a:ext cx="53975" cy="285750"/>
                </a:xfrm>
                <a:custGeom>
                  <a:avLst/>
                  <a:gdLst>
                    <a:gd name="T0" fmla="*/ 0 w 34"/>
                    <a:gd name="T1" fmla="*/ 178 h 180"/>
                    <a:gd name="T2" fmla="*/ 0 w 34"/>
                    <a:gd name="T3" fmla="*/ 178 h 180"/>
                    <a:gd name="T4" fmla="*/ 4 w 34"/>
                    <a:gd name="T5" fmla="*/ 162 h 180"/>
                    <a:gd name="T6" fmla="*/ 28 w 34"/>
                    <a:gd name="T7" fmla="*/ 30 h 180"/>
                    <a:gd name="T8" fmla="*/ 28 w 34"/>
                    <a:gd name="T9" fmla="*/ 30 h 180"/>
                    <a:gd name="T10" fmla="*/ 34 w 34"/>
                    <a:gd name="T11" fmla="*/ 10 h 180"/>
                    <a:gd name="T12" fmla="*/ 34 w 34"/>
                    <a:gd name="T13" fmla="*/ 10 h 180"/>
                    <a:gd name="T14" fmla="*/ 34 w 34"/>
                    <a:gd name="T15" fmla="*/ 6 h 180"/>
                    <a:gd name="T16" fmla="*/ 34 w 34"/>
                    <a:gd name="T17" fmla="*/ 2 h 180"/>
                    <a:gd name="T18" fmla="*/ 34 w 34"/>
                    <a:gd name="T19" fmla="*/ 2 h 180"/>
                    <a:gd name="T20" fmla="*/ 32 w 34"/>
                    <a:gd name="T21" fmla="*/ 0 h 180"/>
                    <a:gd name="T22" fmla="*/ 30 w 34"/>
                    <a:gd name="T23" fmla="*/ 2 h 180"/>
                    <a:gd name="T24" fmla="*/ 30 w 34"/>
                    <a:gd name="T25" fmla="*/ 2 h 180"/>
                    <a:gd name="T26" fmla="*/ 28 w 34"/>
                    <a:gd name="T27" fmla="*/ 8 h 180"/>
                    <a:gd name="T28" fmla="*/ 26 w 34"/>
                    <a:gd name="T29" fmla="*/ 14 h 180"/>
                    <a:gd name="T30" fmla="*/ 26 w 34"/>
                    <a:gd name="T31" fmla="*/ 14 h 180"/>
                    <a:gd name="T32" fmla="*/ 22 w 34"/>
                    <a:gd name="T33" fmla="*/ 38 h 180"/>
                    <a:gd name="T34" fmla="*/ 2 w 34"/>
                    <a:gd name="T35" fmla="*/ 162 h 180"/>
                    <a:gd name="T36" fmla="*/ 2 w 34"/>
                    <a:gd name="T37" fmla="*/ 162 h 180"/>
                    <a:gd name="T38" fmla="*/ 0 w 34"/>
                    <a:gd name="T39" fmla="*/ 178 h 180"/>
                    <a:gd name="T40" fmla="*/ 0 w 34"/>
                    <a:gd name="T41" fmla="*/ 178 h 180"/>
                    <a:gd name="T42" fmla="*/ 0 w 34"/>
                    <a:gd name="T43" fmla="*/ 180 h 180"/>
                    <a:gd name="T44" fmla="*/ 0 w 34"/>
                    <a:gd name="T45" fmla="*/ 180 h 180"/>
                    <a:gd name="T46" fmla="*/ 0 w 34"/>
                    <a:gd name="T47" fmla="*/ 178 h 180"/>
                    <a:gd name="T48" fmla="*/ 0 w 34"/>
                    <a:gd name="T49" fmla="*/ 178 h 1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34" h="180">
                      <a:moveTo>
                        <a:pt x="0" y="178"/>
                      </a:moveTo>
                      <a:lnTo>
                        <a:pt x="0" y="178"/>
                      </a:lnTo>
                      <a:lnTo>
                        <a:pt x="4" y="162"/>
                      </a:lnTo>
                      <a:lnTo>
                        <a:pt x="28" y="30"/>
                      </a:lnTo>
                      <a:lnTo>
                        <a:pt x="28" y="30"/>
                      </a:lnTo>
                      <a:lnTo>
                        <a:pt x="34" y="10"/>
                      </a:lnTo>
                      <a:lnTo>
                        <a:pt x="34" y="10"/>
                      </a:lnTo>
                      <a:lnTo>
                        <a:pt x="34" y="6"/>
                      </a:lnTo>
                      <a:lnTo>
                        <a:pt x="34" y="2"/>
                      </a:lnTo>
                      <a:lnTo>
                        <a:pt x="34" y="2"/>
                      </a:lnTo>
                      <a:lnTo>
                        <a:pt x="32" y="0"/>
                      </a:lnTo>
                      <a:lnTo>
                        <a:pt x="30" y="2"/>
                      </a:lnTo>
                      <a:lnTo>
                        <a:pt x="30" y="2"/>
                      </a:lnTo>
                      <a:lnTo>
                        <a:pt x="28" y="8"/>
                      </a:lnTo>
                      <a:lnTo>
                        <a:pt x="26" y="14"/>
                      </a:lnTo>
                      <a:lnTo>
                        <a:pt x="26" y="14"/>
                      </a:lnTo>
                      <a:lnTo>
                        <a:pt x="22" y="38"/>
                      </a:lnTo>
                      <a:lnTo>
                        <a:pt x="2" y="162"/>
                      </a:lnTo>
                      <a:lnTo>
                        <a:pt x="2" y="162"/>
                      </a:lnTo>
                      <a:lnTo>
                        <a:pt x="0" y="178"/>
                      </a:lnTo>
                      <a:lnTo>
                        <a:pt x="0" y="178"/>
                      </a:lnTo>
                      <a:lnTo>
                        <a:pt x="0" y="180"/>
                      </a:lnTo>
                      <a:lnTo>
                        <a:pt x="0" y="180"/>
                      </a:lnTo>
                      <a:lnTo>
                        <a:pt x="0" y="178"/>
                      </a:lnTo>
                      <a:lnTo>
                        <a:pt x="0" y="178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50" name="Freeform 73"/>
                <p:cNvSpPr>
                  <a:spLocks noEditPoints="1"/>
                </p:cNvSpPr>
                <p:nvPr/>
              </p:nvSpPr>
              <p:spPr bwMode="auto">
                <a:xfrm>
                  <a:off x="7315200" y="5334000"/>
                  <a:ext cx="1054100" cy="1371600"/>
                </a:xfrm>
                <a:custGeom>
                  <a:avLst/>
                  <a:gdLst>
                    <a:gd name="T0" fmla="*/ 582 w 664"/>
                    <a:gd name="T1" fmla="*/ 488 h 864"/>
                    <a:gd name="T2" fmla="*/ 664 w 664"/>
                    <a:gd name="T3" fmla="*/ 356 h 864"/>
                    <a:gd name="T4" fmla="*/ 664 w 664"/>
                    <a:gd name="T5" fmla="*/ 0 h 864"/>
                    <a:gd name="T6" fmla="*/ 608 w 664"/>
                    <a:gd name="T7" fmla="*/ 50 h 864"/>
                    <a:gd name="T8" fmla="*/ 548 w 664"/>
                    <a:gd name="T9" fmla="*/ 146 h 864"/>
                    <a:gd name="T10" fmla="*/ 508 w 664"/>
                    <a:gd name="T11" fmla="*/ 294 h 864"/>
                    <a:gd name="T12" fmla="*/ 498 w 664"/>
                    <a:gd name="T13" fmla="*/ 358 h 864"/>
                    <a:gd name="T14" fmla="*/ 490 w 664"/>
                    <a:gd name="T15" fmla="*/ 342 h 864"/>
                    <a:gd name="T16" fmla="*/ 476 w 664"/>
                    <a:gd name="T17" fmla="*/ 338 h 864"/>
                    <a:gd name="T18" fmla="*/ 472 w 664"/>
                    <a:gd name="T19" fmla="*/ 338 h 864"/>
                    <a:gd name="T20" fmla="*/ 464 w 664"/>
                    <a:gd name="T21" fmla="*/ 338 h 864"/>
                    <a:gd name="T22" fmla="*/ 464 w 664"/>
                    <a:gd name="T23" fmla="*/ 344 h 864"/>
                    <a:gd name="T24" fmla="*/ 454 w 664"/>
                    <a:gd name="T25" fmla="*/ 350 h 864"/>
                    <a:gd name="T26" fmla="*/ 458 w 664"/>
                    <a:gd name="T27" fmla="*/ 362 h 864"/>
                    <a:gd name="T28" fmla="*/ 456 w 664"/>
                    <a:gd name="T29" fmla="*/ 376 h 864"/>
                    <a:gd name="T30" fmla="*/ 336 w 664"/>
                    <a:gd name="T31" fmla="*/ 294 h 864"/>
                    <a:gd name="T32" fmla="*/ 204 w 664"/>
                    <a:gd name="T33" fmla="*/ 246 h 864"/>
                    <a:gd name="T34" fmla="*/ 116 w 664"/>
                    <a:gd name="T35" fmla="*/ 242 h 864"/>
                    <a:gd name="T36" fmla="*/ 8 w 664"/>
                    <a:gd name="T37" fmla="*/ 282 h 864"/>
                    <a:gd name="T38" fmla="*/ 28 w 664"/>
                    <a:gd name="T39" fmla="*/ 358 h 864"/>
                    <a:gd name="T40" fmla="*/ 46 w 664"/>
                    <a:gd name="T41" fmla="*/ 368 h 864"/>
                    <a:gd name="T42" fmla="*/ 64 w 664"/>
                    <a:gd name="T43" fmla="*/ 380 h 864"/>
                    <a:gd name="T44" fmla="*/ 92 w 664"/>
                    <a:gd name="T45" fmla="*/ 390 h 864"/>
                    <a:gd name="T46" fmla="*/ 112 w 664"/>
                    <a:gd name="T47" fmla="*/ 406 h 864"/>
                    <a:gd name="T48" fmla="*/ 130 w 664"/>
                    <a:gd name="T49" fmla="*/ 430 h 864"/>
                    <a:gd name="T50" fmla="*/ 142 w 664"/>
                    <a:gd name="T51" fmla="*/ 438 h 864"/>
                    <a:gd name="T52" fmla="*/ 152 w 664"/>
                    <a:gd name="T53" fmla="*/ 456 h 864"/>
                    <a:gd name="T54" fmla="*/ 170 w 664"/>
                    <a:gd name="T55" fmla="*/ 474 h 864"/>
                    <a:gd name="T56" fmla="*/ 186 w 664"/>
                    <a:gd name="T57" fmla="*/ 490 h 864"/>
                    <a:gd name="T58" fmla="*/ 224 w 664"/>
                    <a:gd name="T59" fmla="*/ 516 h 864"/>
                    <a:gd name="T60" fmla="*/ 268 w 664"/>
                    <a:gd name="T61" fmla="*/ 512 h 864"/>
                    <a:gd name="T62" fmla="*/ 350 w 664"/>
                    <a:gd name="T63" fmla="*/ 482 h 864"/>
                    <a:gd name="T64" fmla="*/ 302 w 664"/>
                    <a:gd name="T65" fmla="*/ 566 h 864"/>
                    <a:gd name="T66" fmla="*/ 302 w 664"/>
                    <a:gd name="T67" fmla="*/ 586 h 864"/>
                    <a:gd name="T68" fmla="*/ 344 w 664"/>
                    <a:gd name="T69" fmla="*/ 630 h 864"/>
                    <a:gd name="T70" fmla="*/ 384 w 664"/>
                    <a:gd name="T71" fmla="*/ 646 h 864"/>
                    <a:gd name="T72" fmla="*/ 404 w 664"/>
                    <a:gd name="T73" fmla="*/ 662 h 864"/>
                    <a:gd name="T74" fmla="*/ 434 w 664"/>
                    <a:gd name="T75" fmla="*/ 676 h 864"/>
                    <a:gd name="T76" fmla="*/ 460 w 664"/>
                    <a:gd name="T77" fmla="*/ 704 h 864"/>
                    <a:gd name="T78" fmla="*/ 472 w 664"/>
                    <a:gd name="T79" fmla="*/ 740 h 864"/>
                    <a:gd name="T80" fmla="*/ 460 w 664"/>
                    <a:gd name="T81" fmla="*/ 788 h 864"/>
                    <a:gd name="T82" fmla="*/ 452 w 664"/>
                    <a:gd name="T83" fmla="*/ 824 h 864"/>
                    <a:gd name="T84" fmla="*/ 466 w 664"/>
                    <a:gd name="T85" fmla="*/ 864 h 864"/>
                    <a:gd name="T86" fmla="*/ 476 w 664"/>
                    <a:gd name="T87" fmla="*/ 860 h 864"/>
                    <a:gd name="T88" fmla="*/ 492 w 664"/>
                    <a:gd name="T89" fmla="*/ 792 h 864"/>
                    <a:gd name="T90" fmla="*/ 506 w 664"/>
                    <a:gd name="T91" fmla="*/ 770 h 864"/>
                    <a:gd name="T92" fmla="*/ 520 w 664"/>
                    <a:gd name="T93" fmla="*/ 726 h 864"/>
                    <a:gd name="T94" fmla="*/ 504 w 664"/>
                    <a:gd name="T95" fmla="*/ 578 h 864"/>
                    <a:gd name="T96" fmla="*/ 494 w 664"/>
                    <a:gd name="T97" fmla="*/ 502 h 864"/>
                    <a:gd name="T98" fmla="*/ 518 w 664"/>
                    <a:gd name="T99" fmla="*/ 508 h 864"/>
                    <a:gd name="T100" fmla="*/ 542 w 664"/>
                    <a:gd name="T101" fmla="*/ 568 h 864"/>
                    <a:gd name="T102" fmla="*/ 570 w 664"/>
                    <a:gd name="T103" fmla="*/ 620 h 864"/>
                    <a:gd name="T104" fmla="*/ 598 w 664"/>
                    <a:gd name="T105" fmla="*/ 590 h 864"/>
                    <a:gd name="T106" fmla="*/ 582 w 664"/>
                    <a:gd name="T107" fmla="*/ 548 h 864"/>
                    <a:gd name="T108" fmla="*/ 550 w 664"/>
                    <a:gd name="T109" fmla="*/ 484 h 864"/>
                    <a:gd name="T110" fmla="*/ 566 w 664"/>
                    <a:gd name="T111" fmla="*/ 472 h 864"/>
                    <a:gd name="T112" fmla="*/ 466 w 664"/>
                    <a:gd name="T113" fmla="*/ 344 h 86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664" h="864">
                      <a:moveTo>
                        <a:pt x="566" y="472"/>
                      </a:moveTo>
                      <a:lnTo>
                        <a:pt x="566" y="472"/>
                      </a:lnTo>
                      <a:lnTo>
                        <a:pt x="568" y="472"/>
                      </a:lnTo>
                      <a:lnTo>
                        <a:pt x="572" y="476"/>
                      </a:lnTo>
                      <a:lnTo>
                        <a:pt x="582" y="488"/>
                      </a:lnTo>
                      <a:lnTo>
                        <a:pt x="612" y="532"/>
                      </a:lnTo>
                      <a:lnTo>
                        <a:pt x="660" y="604"/>
                      </a:lnTo>
                      <a:lnTo>
                        <a:pt x="660" y="604"/>
                      </a:lnTo>
                      <a:lnTo>
                        <a:pt x="664" y="608"/>
                      </a:lnTo>
                      <a:lnTo>
                        <a:pt x="664" y="356"/>
                      </a:lnTo>
                      <a:lnTo>
                        <a:pt x="664" y="356"/>
                      </a:lnTo>
                      <a:lnTo>
                        <a:pt x="650" y="354"/>
                      </a:lnTo>
                      <a:lnTo>
                        <a:pt x="650" y="354"/>
                      </a:lnTo>
                      <a:lnTo>
                        <a:pt x="664" y="346"/>
                      </a:lnTo>
                      <a:lnTo>
                        <a:pt x="664" y="0"/>
                      </a:lnTo>
                      <a:lnTo>
                        <a:pt x="664" y="0"/>
                      </a:lnTo>
                      <a:lnTo>
                        <a:pt x="638" y="20"/>
                      </a:lnTo>
                      <a:lnTo>
                        <a:pt x="624" y="34"/>
                      </a:lnTo>
                      <a:lnTo>
                        <a:pt x="608" y="50"/>
                      </a:lnTo>
                      <a:lnTo>
                        <a:pt x="608" y="50"/>
                      </a:lnTo>
                      <a:lnTo>
                        <a:pt x="594" y="68"/>
                      </a:lnTo>
                      <a:lnTo>
                        <a:pt x="580" y="86"/>
                      </a:lnTo>
                      <a:lnTo>
                        <a:pt x="568" y="104"/>
                      </a:lnTo>
                      <a:lnTo>
                        <a:pt x="558" y="124"/>
                      </a:lnTo>
                      <a:lnTo>
                        <a:pt x="548" y="146"/>
                      </a:lnTo>
                      <a:lnTo>
                        <a:pt x="540" y="166"/>
                      </a:lnTo>
                      <a:lnTo>
                        <a:pt x="524" y="214"/>
                      </a:lnTo>
                      <a:lnTo>
                        <a:pt x="524" y="214"/>
                      </a:lnTo>
                      <a:lnTo>
                        <a:pt x="514" y="254"/>
                      </a:lnTo>
                      <a:lnTo>
                        <a:pt x="508" y="294"/>
                      </a:lnTo>
                      <a:lnTo>
                        <a:pt x="504" y="330"/>
                      </a:lnTo>
                      <a:lnTo>
                        <a:pt x="502" y="356"/>
                      </a:lnTo>
                      <a:lnTo>
                        <a:pt x="502" y="356"/>
                      </a:lnTo>
                      <a:lnTo>
                        <a:pt x="498" y="358"/>
                      </a:lnTo>
                      <a:lnTo>
                        <a:pt x="498" y="358"/>
                      </a:lnTo>
                      <a:lnTo>
                        <a:pt x="490" y="350"/>
                      </a:lnTo>
                      <a:lnTo>
                        <a:pt x="490" y="350"/>
                      </a:lnTo>
                      <a:lnTo>
                        <a:pt x="490" y="346"/>
                      </a:lnTo>
                      <a:lnTo>
                        <a:pt x="490" y="342"/>
                      </a:lnTo>
                      <a:lnTo>
                        <a:pt x="490" y="342"/>
                      </a:lnTo>
                      <a:lnTo>
                        <a:pt x="488" y="340"/>
                      </a:lnTo>
                      <a:lnTo>
                        <a:pt x="484" y="338"/>
                      </a:lnTo>
                      <a:lnTo>
                        <a:pt x="480" y="336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6"/>
                      </a:lnTo>
                      <a:lnTo>
                        <a:pt x="474" y="336"/>
                      </a:lnTo>
                      <a:lnTo>
                        <a:pt x="472" y="338"/>
                      </a:lnTo>
                      <a:lnTo>
                        <a:pt x="472" y="338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6" y="338"/>
                      </a:lnTo>
                      <a:lnTo>
                        <a:pt x="464" y="338"/>
                      </a:lnTo>
                      <a:lnTo>
                        <a:pt x="464" y="340"/>
                      </a:lnTo>
                      <a:lnTo>
                        <a:pt x="462" y="340"/>
                      </a:lnTo>
                      <a:lnTo>
                        <a:pt x="462" y="342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0" y="344"/>
                      </a:lnTo>
                      <a:lnTo>
                        <a:pt x="460" y="344"/>
                      </a:lnTo>
                      <a:lnTo>
                        <a:pt x="456" y="346"/>
                      </a:lnTo>
                      <a:lnTo>
                        <a:pt x="454" y="350"/>
                      </a:lnTo>
                      <a:lnTo>
                        <a:pt x="454" y="354"/>
                      </a:lnTo>
                      <a:lnTo>
                        <a:pt x="456" y="358"/>
                      </a:lnTo>
                      <a:lnTo>
                        <a:pt x="456" y="358"/>
                      </a:lnTo>
                      <a:lnTo>
                        <a:pt x="458" y="362"/>
                      </a:lnTo>
                      <a:lnTo>
                        <a:pt x="458" y="362"/>
                      </a:lnTo>
                      <a:lnTo>
                        <a:pt x="458" y="370"/>
                      </a:lnTo>
                      <a:lnTo>
                        <a:pt x="458" y="374"/>
                      </a:lnTo>
                      <a:lnTo>
                        <a:pt x="458" y="374"/>
                      </a:lnTo>
                      <a:lnTo>
                        <a:pt x="456" y="376"/>
                      </a:lnTo>
                      <a:lnTo>
                        <a:pt x="456" y="376"/>
                      </a:lnTo>
                      <a:lnTo>
                        <a:pt x="434" y="360"/>
                      </a:lnTo>
                      <a:lnTo>
                        <a:pt x="406" y="338"/>
                      </a:lnTo>
                      <a:lnTo>
                        <a:pt x="372" y="314"/>
                      </a:lnTo>
                      <a:lnTo>
                        <a:pt x="336" y="294"/>
                      </a:lnTo>
                      <a:lnTo>
                        <a:pt x="336" y="294"/>
                      </a:lnTo>
                      <a:lnTo>
                        <a:pt x="292" y="272"/>
                      </a:lnTo>
                      <a:lnTo>
                        <a:pt x="270" y="264"/>
                      </a:lnTo>
                      <a:lnTo>
                        <a:pt x="248" y="256"/>
                      </a:lnTo>
                      <a:lnTo>
                        <a:pt x="226" y="250"/>
                      </a:lnTo>
                      <a:lnTo>
                        <a:pt x="204" y="246"/>
                      </a:lnTo>
                      <a:lnTo>
                        <a:pt x="182" y="244"/>
                      </a:lnTo>
                      <a:lnTo>
                        <a:pt x="160" y="242"/>
                      </a:lnTo>
                      <a:lnTo>
                        <a:pt x="160" y="242"/>
                      </a:lnTo>
                      <a:lnTo>
                        <a:pt x="138" y="242"/>
                      </a:lnTo>
                      <a:lnTo>
                        <a:pt x="116" y="242"/>
                      </a:lnTo>
                      <a:lnTo>
                        <a:pt x="84" y="248"/>
                      </a:lnTo>
                      <a:lnTo>
                        <a:pt x="62" y="252"/>
                      </a:lnTo>
                      <a:lnTo>
                        <a:pt x="56" y="256"/>
                      </a:lnTo>
                      <a:lnTo>
                        <a:pt x="30" y="266"/>
                      </a:lnTo>
                      <a:lnTo>
                        <a:pt x="8" y="282"/>
                      </a:lnTo>
                      <a:lnTo>
                        <a:pt x="0" y="296"/>
                      </a:lnTo>
                      <a:lnTo>
                        <a:pt x="0" y="324"/>
                      </a:lnTo>
                      <a:lnTo>
                        <a:pt x="2" y="330"/>
                      </a:lnTo>
                      <a:lnTo>
                        <a:pt x="14" y="344"/>
                      </a:lnTo>
                      <a:lnTo>
                        <a:pt x="28" y="358"/>
                      </a:lnTo>
                      <a:lnTo>
                        <a:pt x="28" y="358"/>
                      </a:lnTo>
                      <a:lnTo>
                        <a:pt x="36" y="364"/>
                      </a:lnTo>
                      <a:lnTo>
                        <a:pt x="42" y="366"/>
                      </a:lnTo>
                      <a:lnTo>
                        <a:pt x="46" y="368"/>
                      </a:lnTo>
                      <a:lnTo>
                        <a:pt x="46" y="368"/>
                      </a:lnTo>
                      <a:lnTo>
                        <a:pt x="52" y="368"/>
                      </a:lnTo>
                      <a:lnTo>
                        <a:pt x="56" y="372"/>
                      </a:lnTo>
                      <a:lnTo>
                        <a:pt x="60" y="376"/>
                      </a:lnTo>
                      <a:lnTo>
                        <a:pt x="60" y="376"/>
                      </a:lnTo>
                      <a:lnTo>
                        <a:pt x="64" y="380"/>
                      </a:lnTo>
                      <a:lnTo>
                        <a:pt x="70" y="384"/>
                      </a:lnTo>
                      <a:lnTo>
                        <a:pt x="78" y="386"/>
                      </a:lnTo>
                      <a:lnTo>
                        <a:pt x="78" y="386"/>
                      </a:lnTo>
                      <a:lnTo>
                        <a:pt x="84" y="386"/>
                      </a:lnTo>
                      <a:lnTo>
                        <a:pt x="92" y="390"/>
                      </a:lnTo>
                      <a:lnTo>
                        <a:pt x="98" y="394"/>
                      </a:lnTo>
                      <a:lnTo>
                        <a:pt x="100" y="398"/>
                      </a:lnTo>
                      <a:lnTo>
                        <a:pt x="100" y="398"/>
                      </a:lnTo>
                      <a:lnTo>
                        <a:pt x="104" y="402"/>
                      </a:lnTo>
                      <a:lnTo>
                        <a:pt x="112" y="406"/>
                      </a:lnTo>
                      <a:lnTo>
                        <a:pt x="120" y="410"/>
                      </a:lnTo>
                      <a:lnTo>
                        <a:pt x="120" y="410"/>
                      </a:lnTo>
                      <a:lnTo>
                        <a:pt x="126" y="418"/>
                      </a:lnTo>
                      <a:lnTo>
                        <a:pt x="130" y="426"/>
                      </a:lnTo>
                      <a:lnTo>
                        <a:pt x="130" y="430"/>
                      </a:lnTo>
                      <a:lnTo>
                        <a:pt x="130" y="430"/>
                      </a:lnTo>
                      <a:lnTo>
                        <a:pt x="132" y="434"/>
                      </a:lnTo>
                      <a:lnTo>
                        <a:pt x="136" y="436"/>
                      </a:lnTo>
                      <a:lnTo>
                        <a:pt x="142" y="438"/>
                      </a:lnTo>
                      <a:lnTo>
                        <a:pt x="142" y="438"/>
                      </a:lnTo>
                      <a:lnTo>
                        <a:pt x="146" y="442"/>
                      </a:lnTo>
                      <a:lnTo>
                        <a:pt x="150" y="446"/>
                      </a:lnTo>
                      <a:lnTo>
                        <a:pt x="152" y="452"/>
                      </a:lnTo>
                      <a:lnTo>
                        <a:pt x="152" y="452"/>
                      </a:lnTo>
                      <a:lnTo>
                        <a:pt x="152" y="456"/>
                      </a:lnTo>
                      <a:lnTo>
                        <a:pt x="154" y="458"/>
                      </a:lnTo>
                      <a:lnTo>
                        <a:pt x="158" y="466"/>
                      </a:lnTo>
                      <a:lnTo>
                        <a:pt x="166" y="472"/>
                      </a:lnTo>
                      <a:lnTo>
                        <a:pt x="170" y="474"/>
                      </a:lnTo>
                      <a:lnTo>
                        <a:pt x="170" y="474"/>
                      </a:lnTo>
                      <a:lnTo>
                        <a:pt x="174" y="476"/>
                      </a:lnTo>
                      <a:lnTo>
                        <a:pt x="178" y="480"/>
                      </a:lnTo>
                      <a:lnTo>
                        <a:pt x="182" y="486"/>
                      </a:lnTo>
                      <a:lnTo>
                        <a:pt x="182" y="486"/>
                      </a:lnTo>
                      <a:lnTo>
                        <a:pt x="186" y="490"/>
                      </a:lnTo>
                      <a:lnTo>
                        <a:pt x="192" y="494"/>
                      </a:lnTo>
                      <a:lnTo>
                        <a:pt x="200" y="500"/>
                      </a:lnTo>
                      <a:lnTo>
                        <a:pt x="200" y="500"/>
                      </a:lnTo>
                      <a:lnTo>
                        <a:pt x="216" y="510"/>
                      </a:lnTo>
                      <a:lnTo>
                        <a:pt x="224" y="516"/>
                      </a:lnTo>
                      <a:lnTo>
                        <a:pt x="224" y="516"/>
                      </a:lnTo>
                      <a:lnTo>
                        <a:pt x="230" y="518"/>
                      </a:lnTo>
                      <a:lnTo>
                        <a:pt x="238" y="518"/>
                      </a:lnTo>
                      <a:lnTo>
                        <a:pt x="246" y="518"/>
                      </a:lnTo>
                      <a:lnTo>
                        <a:pt x="268" y="512"/>
                      </a:lnTo>
                      <a:lnTo>
                        <a:pt x="288" y="504"/>
                      </a:lnTo>
                      <a:lnTo>
                        <a:pt x="306" y="496"/>
                      </a:lnTo>
                      <a:lnTo>
                        <a:pt x="332" y="486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34" y="504"/>
                      </a:lnTo>
                      <a:lnTo>
                        <a:pt x="320" y="526"/>
                      </a:lnTo>
                      <a:lnTo>
                        <a:pt x="320" y="526"/>
                      </a:lnTo>
                      <a:lnTo>
                        <a:pt x="302" y="566"/>
                      </a:lnTo>
                      <a:lnTo>
                        <a:pt x="298" y="576"/>
                      </a:lnTo>
                      <a:lnTo>
                        <a:pt x="298" y="582"/>
                      </a:lnTo>
                      <a:lnTo>
                        <a:pt x="298" y="586"/>
                      </a:lnTo>
                      <a:lnTo>
                        <a:pt x="300" y="586"/>
                      </a:lnTo>
                      <a:lnTo>
                        <a:pt x="302" y="586"/>
                      </a:lnTo>
                      <a:lnTo>
                        <a:pt x="310" y="598"/>
                      </a:lnTo>
                      <a:lnTo>
                        <a:pt x="310" y="598"/>
                      </a:lnTo>
                      <a:lnTo>
                        <a:pt x="318" y="604"/>
                      </a:lnTo>
                      <a:lnTo>
                        <a:pt x="334" y="622"/>
                      </a:lnTo>
                      <a:lnTo>
                        <a:pt x="344" y="630"/>
                      </a:lnTo>
                      <a:lnTo>
                        <a:pt x="356" y="638"/>
                      </a:lnTo>
                      <a:lnTo>
                        <a:pt x="366" y="644"/>
                      </a:lnTo>
                      <a:lnTo>
                        <a:pt x="376" y="646"/>
                      </a:lnTo>
                      <a:lnTo>
                        <a:pt x="376" y="646"/>
                      </a:lnTo>
                      <a:lnTo>
                        <a:pt x="384" y="646"/>
                      </a:lnTo>
                      <a:lnTo>
                        <a:pt x="390" y="648"/>
                      </a:lnTo>
                      <a:lnTo>
                        <a:pt x="396" y="650"/>
                      </a:lnTo>
                      <a:lnTo>
                        <a:pt x="398" y="654"/>
                      </a:lnTo>
                      <a:lnTo>
                        <a:pt x="402" y="660"/>
                      </a:lnTo>
                      <a:lnTo>
                        <a:pt x="404" y="662"/>
                      </a:lnTo>
                      <a:lnTo>
                        <a:pt x="404" y="662"/>
                      </a:lnTo>
                      <a:lnTo>
                        <a:pt x="414" y="670"/>
                      </a:lnTo>
                      <a:lnTo>
                        <a:pt x="424" y="676"/>
                      </a:lnTo>
                      <a:lnTo>
                        <a:pt x="428" y="678"/>
                      </a:lnTo>
                      <a:lnTo>
                        <a:pt x="434" y="676"/>
                      </a:lnTo>
                      <a:lnTo>
                        <a:pt x="434" y="676"/>
                      </a:lnTo>
                      <a:lnTo>
                        <a:pt x="438" y="678"/>
                      </a:lnTo>
                      <a:lnTo>
                        <a:pt x="444" y="680"/>
                      </a:lnTo>
                      <a:lnTo>
                        <a:pt x="454" y="692"/>
                      </a:lnTo>
                      <a:lnTo>
                        <a:pt x="460" y="704"/>
                      </a:lnTo>
                      <a:lnTo>
                        <a:pt x="464" y="710"/>
                      </a:lnTo>
                      <a:lnTo>
                        <a:pt x="464" y="710"/>
                      </a:lnTo>
                      <a:lnTo>
                        <a:pt x="466" y="716"/>
                      </a:lnTo>
                      <a:lnTo>
                        <a:pt x="470" y="730"/>
                      </a:lnTo>
                      <a:lnTo>
                        <a:pt x="472" y="740"/>
                      </a:lnTo>
                      <a:lnTo>
                        <a:pt x="472" y="750"/>
                      </a:lnTo>
                      <a:lnTo>
                        <a:pt x="470" y="760"/>
                      </a:lnTo>
                      <a:lnTo>
                        <a:pt x="468" y="770"/>
                      </a:lnTo>
                      <a:lnTo>
                        <a:pt x="468" y="770"/>
                      </a:lnTo>
                      <a:lnTo>
                        <a:pt x="460" y="788"/>
                      </a:lnTo>
                      <a:lnTo>
                        <a:pt x="456" y="800"/>
                      </a:lnTo>
                      <a:lnTo>
                        <a:pt x="454" y="810"/>
                      </a:lnTo>
                      <a:lnTo>
                        <a:pt x="454" y="810"/>
                      </a:lnTo>
                      <a:lnTo>
                        <a:pt x="452" y="816"/>
                      </a:lnTo>
                      <a:lnTo>
                        <a:pt x="452" y="824"/>
                      </a:lnTo>
                      <a:lnTo>
                        <a:pt x="454" y="832"/>
                      </a:lnTo>
                      <a:lnTo>
                        <a:pt x="454" y="832"/>
                      </a:lnTo>
                      <a:lnTo>
                        <a:pt x="458" y="852"/>
                      </a:lnTo>
                      <a:lnTo>
                        <a:pt x="462" y="858"/>
                      </a:lnTo>
                      <a:lnTo>
                        <a:pt x="466" y="864"/>
                      </a:lnTo>
                      <a:lnTo>
                        <a:pt x="466" y="864"/>
                      </a:lnTo>
                      <a:lnTo>
                        <a:pt x="468" y="864"/>
                      </a:lnTo>
                      <a:lnTo>
                        <a:pt x="472" y="864"/>
                      </a:lnTo>
                      <a:lnTo>
                        <a:pt x="472" y="864"/>
                      </a:lnTo>
                      <a:lnTo>
                        <a:pt x="476" y="860"/>
                      </a:lnTo>
                      <a:lnTo>
                        <a:pt x="480" y="858"/>
                      </a:lnTo>
                      <a:lnTo>
                        <a:pt x="496" y="810"/>
                      </a:lnTo>
                      <a:lnTo>
                        <a:pt x="490" y="798"/>
                      </a:lnTo>
                      <a:lnTo>
                        <a:pt x="490" y="798"/>
                      </a:lnTo>
                      <a:lnTo>
                        <a:pt x="492" y="792"/>
                      </a:lnTo>
                      <a:lnTo>
                        <a:pt x="494" y="786"/>
                      </a:lnTo>
                      <a:lnTo>
                        <a:pt x="498" y="784"/>
                      </a:lnTo>
                      <a:lnTo>
                        <a:pt x="498" y="784"/>
                      </a:lnTo>
                      <a:lnTo>
                        <a:pt x="502" y="778"/>
                      </a:lnTo>
                      <a:lnTo>
                        <a:pt x="506" y="770"/>
                      </a:lnTo>
                      <a:lnTo>
                        <a:pt x="508" y="758"/>
                      </a:lnTo>
                      <a:lnTo>
                        <a:pt x="508" y="758"/>
                      </a:lnTo>
                      <a:lnTo>
                        <a:pt x="512" y="748"/>
                      </a:lnTo>
                      <a:lnTo>
                        <a:pt x="520" y="726"/>
                      </a:lnTo>
                      <a:lnTo>
                        <a:pt x="520" y="726"/>
                      </a:lnTo>
                      <a:lnTo>
                        <a:pt x="524" y="694"/>
                      </a:lnTo>
                      <a:lnTo>
                        <a:pt x="526" y="676"/>
                      </a:lnTo>
                      <a:lnTo>
                        <a:pt x="524" y="662"/>
                      </a:lnTo>
                      <a:lnTo>
                        <a:pt x="524" y="662"/>
                      </a:lnTo>
                      <a:lnTo>
                        <a:pt x="504" y="578"/>
                      </a:lnTo>
                      <a:lnTo>
                        <a:pt x="494" y="526"/>
                      </a:lnTo>
                      <a:lnTo>
                        <a:pt x="492" y="510"/>
                      </a:lnTo>
                      <a:lnTo>
                        <a:pt x="492" y="504"/>
                      </a:lnTo>
                      <a:lnTo>
                        <a:pt x="494" y="502"/>
                      </a:lnTo>
                      <a:lnTo>
                        <a:pt x="494" y="502"/>
                      </a:lnTo>
                      <a:lnTo>
                        <a:pt x="498" y="498"/>
                      </a:lnTo>
                      <a:lnTo>
                        <a:pt x="500" y="492"/>
                      </a:lnTo>
                      <a:lnTo>
                        <a:pt x="504" y="474"/>
                      </a:lnTo>
                      <a:lnTo>
                        <a:pt x="512" y="500"/>
                      </a:lnTo>
                      <a:lnTo>
                        <a:pt x="518" y="508"/>
                      </a:lnTo>
                      <a:lnTo>
                        <a:pt x="518" y="520"/>
                      </a:lnTo>
                      <a:lnTo>
                        <a:pt x="526" y="538"/>
                      </a:lnTo>
                      <a:lnTo>
                        <a:pt x="528" y="542"/>
                      </a:lnTo>
                      <a:lnTo>
                        <a:pt x="538" y="568"/>
                      </a:lnTo>
                      <a:lnTo>
                        <a:pt x="542" y="568"/>
                      </a:lnTo>
                      <a:lnTo>
                        <a:pt x="544" y="572"/>
                      </a:lnTo>
                      <a:lnTo>
                        <a:pt x="542" y="576"/>
                      </a:lnTo>
                      <a:lnTo>
                        <a:pt x="548" y="588"/>
                      </a:lnTo>
                      <a:lnTo>
                        <a:pt x="556" y="608"/>
                      </a:lnTo>
                      <a:lnTo>
                        <a:pt x="570" y="620"/>
                      </a:lnTo>
                      <a:lnTo>
                        <a:pt x="588" y="626"/>
                      </a:lnTo>
                      <a:lnTo>
                        <a:pt x="584" y="614"/>
                      </a:lnTo>
                      <a:lnTo>
                        <a:pt x="590" y="624"/>
                      </a:lnTo>
                      <a:lnTo>
                        <a:pt x="598" y="608"/>
                      </a:lnTo>
                      <a:lnTo>
                        <a:pt x="598" y="590"/>
                      </a:lnTo>
                      <a:lnTo>
                        <a:pt x="590" y="570"/>
                      </a:lnTo>
                      <a:lnTo>
                        <a:pt x="586" y="558"/>
                      </a:lnTo>
                      <a:lnTo>
                        <a:pt x="580" y="556"/>
                      </a:lnTo>
                      <a:lnTo>
                        <a:pt x="580" y="552"/>
                      </a:lnTo>
                      <a:lnTo>
                        <a:pt x="582" y="548"/>
                      </a:lnTo>
                      <a:lnTo>
                        <a:pt x="572" y="524"/>
                      </a:lnTo>
                      <a:lnTo>
                        <a:pt x="570" y="520"/>
                      </a:lnTo>
                      <a:lnTo>
                        <a:pt x="562" y="502"/>
                      </a:lnTo>
                      <a:lnTo>
                        <a:pt x="554" y="492"/>
                      </a:lnTo>
                      <a:lnTo>
                        <a:pt x="550" y="484"/>
                      </a:lnTo>
                      <a:lnTo>
                        <a:pt x="538" y="460"/>
                      </a:lnTo>
                      <a:lnTo>
                        <a:pt x="538" y="460"/>
                      </a:lnTo>
                      <a:lnTo>
                        <a:pt x="554" y="470"/>
                      </a:lnTo>
                      <a:lnTo>
                        <a:pt x="560" y="472"/>
                      </a:lnTo>
                      <a:lnTo>
                        <a:pt x="566" y="472"/>
                      </a:lnTo>
                      <a:lnTo>
                        <a:pt x="566" y="472"/>
                      </a:lnTo>
                      <a:close/>
                      <a:moveTo>
                        <a:pt x="466" y="344"/>
                      </a:move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 dirty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09442" y="675724"/>
            <a:ext cx="7125113" cy="92447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3" y="1807361"/>
            <a:ext cx="7125112" cy="40514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37344" y="595181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ABFEC882-C3FA-412E-AE9A-30B88516C9D9}" type="datetimeFigureOut">
              <a:rPr lang="ru-RU" smtClean="0"/>
              <a:pPr/>
              <a:t>12.02.2014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80945" y="5951810"/>
            <a:ext cx="5256399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72658" y="5951810"/>
            <a:ext cx="608287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73A22455-B093-4B04-A43D-0634081AAD2D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273" r:id="rId1"/>
    <p:sldLayoutId id="2147484274" r:id="rId2"/>
    <p:sldLayoutId id="2147484275" r:id="rId3"/>
    <p:sldLayoutId id="2147484276" r:id="rId4"/>
    <p:sldLayoutId id="2147484277" r:id="rId5"/>
    <p:sldLayoutId id="2147484278" r:id="rId6"/>
    <p:sldLayoutId id="2147484279" r:id="rId7"/>
    <p:sldLayoutId id="2147484280" r:id="rId8"/>
    <p:sldLayoutId id="2147484281" r:id="rId9"/>
    <p:sldLayoutId id="2147484282" r:id="rId10"/>
    <p:sldLayoutId id="2147484283" r:id="rId11"/>
  </p:sldLayoutIdLst>
  <p:txStyles>
    <p:titleStyle>
      <a:lvl1pPr algn="l" defTabSz="457200" rtl="0" eaLnBrk="1" latinLnBrk="0" hangingPunct="1">
        <a:spcBef>
          <a:spcPct val="0"/>
        </a:spcBef>
        <a:buNone/>
        <a:defRPr sz="3200" kern="120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Trebuchet M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7" Type="http://schemas.openxmlformats.org/officeDocument/2006/relationships/image" Target="../media/image28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jpeg"/><Relationship Id="rId3" Type="http://schemas.openxmlformats.org/officeDocument/2006/relationships/image" Target="../media/image30.png"/><Relationship Id="rId7" Type="http://schemas.openxmlformats.org/officeDocument/2006/relationships/image" Target="../media/image34.jpe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3.jpeg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openxmlformats.org/officeDocument/2006/relationships/image" Target="../media/image10.jpeg"/><Relationship Id="rId7" Type="http://schemas.openxmlformats.org/officeDocument/2006/relationships/image" Target="../media/image13.jpeg"/><Relationship Id="rId12" Type="http://schemas.openxmlformats.org/officeDocument/2006/relationships/image" Target="../media/image17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11" Type="http://schemas.openxmlformats.org/officeDocument/2006/relationships/image" Target="../media/image16.jpeg"/><Relationship Id="rId5" Type="http://schemas.openxmlformats.org/officeDocument/2006/relationships/image" Target="../media/image11.jpeg"/><Relationship Id="rId10" Type="http://schemas.openxmlformats.org/officeDocument/2006/relationships/image" Target="../media/image15.jpeg"/><Relationship Id="rId4" Type="http://schemas.openxmlformats.org/officeDocument/2006/relationships/image" Target="../media/image4.jpeg"/><Relationship Id="rId9" Type="http://schemas.openxmlformats.org/officeDocument/2006/relationships/image" Target="../media/image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7504" y="260648"/>
            <a:ext cx="9036496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/>
              <a:t> </a:t>
            </a:r>
            <a:endParaRPr lang="ru-RU" dirty="0"/>
          </a:p>
          <a:p>
            <a:r>
              <a:rPr lang="ru-RU" b="1" dirty="0"/>
              <a:t> </a:t>
            </a:r>
            <a:r>
              <a:rPr lang="ru-RU" b="1" dirty="0" smtClean="0"/>
              <a:t>       </a:t>
            </a:r>
          </a:p>
          <a:p>
            <a:endParaRPr lang="ru-RU" b="1" dirty="0"/>
          </a:p>
          <a:p>
            <a:pPr algn="ctr"/>
            <a:r>
              <a:rPr lang="ru-RU" sz="4000" b="1" dirty="0" err="1" smtClean="0"/>
              <a:t>Мультфильмнарның </a:t>
            </a:r>
            <a:r>
              <a:rPr lang="ru-RU" sz="4000" b="1" dirty="0" smtClean="0"/>
              <a:t>бала </a:t>
            </a:r>
            <a:r>
              <a:rPr lang="ru-RU" sz="4000" b="1" dirty="0" err="1" smtClean="0"/>
              <a:t>психикасына</a:t>
            </a:r>
            <a:r>
              <a:rPr lang="ru-RU" sz="4000" b="1" dirty="0" smtClean="0"/>
              <a:t> </a:t>
            </a:r>
            <a:r>
              <a:rPr lang="ru-RU" sz="4000" b="1" dirty="0" err="1" smtClean="0"/>
              <a:t>тәэсире</a:t>
            </a:r>
            <a:endParaRPr lang="ru-RU" sz="4000" b="1" dirty="0" smtClean="0"/>
          </a:p>
          <a:p>
            <a:r>
              <a:rPr lang="ru-RU" sz="4000" b="1" dirty="0" smtClean="0"/>
              <a:t>        </a:t>
            </a:r>
            <a:endParaRPr lang="ru-RU" sz="4000" b="1" dirty="0"/>
          </a:p>
          <a:p>
            <a:r>
              <a:rPr lang="ru-RU" dirty="0"/>
              <a:t> </a:t>
            </a:r>
          </a:p>
          <a:p>
            <a:r>
              <a:rPr lang="ru-RU" dirty="0"/>
              <a:t> </a:t>
            </a:r>
            <a:r>
              <a:rPr lang="ru-RU" dirty="0" smtClean="0"/>
              <a:t>    </a:t>
            </a:r>
            <a:endParaRPr lang="ru-RU" dirty="0"/>
          </a:p>
          <a:p>
            <a:r>
              <a:rPr lang="ru-RU" sz="1000" dirty="0" smtClean="0"/>
              <a:t>                                                                                          </a:t>
            </a:r>
          </a:p>
          <a:p>
            <a:endParaRPr lang="ru-RU" sz="1000" dirty="0"/>
          </a:p>
          <a:p>
            <a:endParaRPr lang="ru-RU" sz="1000" dirty="0" smtClean="0"/>
          </a:p>
          <a:p>
            <a:r>
              <a:rPr lang="ru-RU" b="1" dirty="0"/>
              <a:t> </a:t>
            </a:r>
            <a:endParaRPr lang="ru-RU" sz="1400" dirty="0"/>
          </a:p>
          <a:p>
            <a:r>
              <a:rPr lang="ru-RU" sz="1400" b="1" dirty="0"/>
              <a:t> </a:t>
            </a:r>
            <a:endParaRPr lang="ru-RU" sz="1400" dirty="0"/>
          </a:p>
          <a:p>
            <a:r>
              <a:rPr lang="ru-RU" sz="1400" b="1" dirty="0" smtClean="0"/>
              <a:t>                                                                                   </a:t>
            </a:r>
          </a:p>
          <a:p>
            <a:endParaRPr lang="ru-RU" sz="1400" b="1" dirty="0"/>
          </a:p>
        </p:txBody>
      </p:sp>
      <p:pic>
        <p:nvPicPr>
          <p:cNvPr id="1026" name="Picture 2" descr="C:\Users\1\Desktop\Проэкт\крошка енот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202" y="3827888"/>
            <a:ext cx="2951067" cy="253384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000628" y="4071942"/>
            <a:ext cx="332174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t-RU" dirty="0" smtClean="0"/>
              <a:t>Эш тәҗрибәсеннән чыгып</a:t>
            </a:r>
          </a:p>
          <a:p>
            <a:r>
              <a:rPr lang="tt-RU" dirty="0" smtClean="0"/>
              <a:t>                Тохбатова Г.Н.</a:t>
            </a: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293539182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108520" y="260648"/>
            <a:ext cx="8928992" cy="1356523"/>
          </a:xfrm>
        </p:spPr>
        <p:txBody>
          <a:bodyPr/>
          <a:lstStyle/>
          <a:p>
            <a:pPr algn="ctr"/>
            <a:r>
              <a:rPr lang="ru-RU" sz="2400" b="1" dirty="0" err="1" smtClean="0"/>
              <a:t>Балалар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карар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өчен зарарсыз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мультфильмнар</a:t>
            </a:r>
            <a:endParaRPr lang="ru-RU" sz="24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843808" y="1556793"/>
            <a:ext cx="6300192" cy="4302006"/>
          </a:xfrm>
        </p:spPr>
        <p:txBody>
          <a:bodyPr>
            <a:normAutofit/>
          </a:bodyPr>
          <a:lstStyle/>
          <a:p>
            <a:pPr lvl="0"/>
            <a:r>
              <a:rPr lang="ru-RU" sz="2000" dirty="0" err="1" smtClean="0"/>
              <a:t>Яхшылыкны</a:t>
            </a:r>
            <a:r>
              <a:rPr lang="ru-RU" sz="2000" dirty="0" smtClean="0"/>
              <a:t> </a:t>
            </a:r>
            <a:r>
              <a:rPr lang="ru-RU" sz="2000" dirty="0" err="1" smtClean="0"/>
              <a:t>һәм яхшы</a:t>
            </a:r>
            <a:r>
              <a:rPr lang="ru-RU" sz="2000" dirty="0" smtClean="0"/>
              <a:t> </a:t>
            </a:r>
            <a:r>
              <a:rPr lang="ru-RU" sz="2000" dirty="0" err="1" smtClean="0"/>
              <a:t>сыйфатларны</a:t>
            </a:r>
            <a:r>
              <a:rPr lang="ru-RU" sz="2000" dirty="0" smtClean="0"/>
              <a:t> </a:t>
            </a:r>
            <a:r>
              <a:rPr lang="ru-RU" sz="2000" dirty="0" err="1" smtClean="0"/>
              <a:t>пропагандалаган</a:t>
            </a:r>
            <a:r>
              <a:rPr lang="ru-RU" sz="2000" dirty="0" smtClean="0"/>
              <a:t> ;</a:t>
            </a:r>
            <a:endParaRPr lang="ru-RU" sz="2000" dirty="0"/>
          </a:p>
          <a:p>
            <a:pPr lvl="0"/>
            <a:r>
              <a:rPr lang="ru-RU" sz="2000" dirty="0" err="1" smtClean="0"/>
              <a:t>Начарлыкны</a:t>
            </a:r>
            <a:r>
              <a:rPr lang="ru-RU" sz="2000" dirty="0" smtClean="0"/>
              <a:t> </a:t>
            </a:r>
            <a:r>
              <a:rPr lang="ru-RU" sz="2000" dirty="0" err="1" smtClean="0"/>
              <a:t>яхшылык</a:t>
            </a:r>
            <a:r>
              <a:rPr lang="ru-RU" sz="2000" dirty="0" smtClean="0"/>
              <a:t> </a:t>
            </a:r>
            <a:r>
              <a:rPr lang="ru-RU" sz="2000" dirty="0" err="1" smtClean="0"/>
              <a:t>җиңә </a:t>
            </a:r>
            <a:r>
              <a:rPr lang="ru-RU" sz="2000" dirty="0" smtClean="0"/>
              <a:t>,</a:t>
            </a:r>
            <a:r>
              <a:rPr lang="ru-RU" sz="2000" dirty="0" err="1" smtClean="0"/>
              <a:t>начарларга</a:t>
            </a:r>
            <a:r>
              <a:rPr lang="ru-RU" sz="2000" dirty="0" smtClean="0"/>
              <a:t> </a:t>
            </a:r>
            <a:r>
              <a:rPr lang="ru-RU" sz="2000" dirty="0" err="1" smtClean="0"/>
              <a:t>җәза бирелә торган</a:t>
            </a:r>
            <a:r>
              <a:rPr lang="ru-RU" sz="2000" dirty="0" smtClean="0"/>
              <a:t>;</a:t>
            </a:r>
            <a:endParaRPr lang="ru-RU" sz="2000" dirty="0"/>
          </a:p>
          <a:p>
            <a:pPr lvl="0">
              <a:buNone/>
            </a:pPr>
            <a:endParaRPr lang="ru-RU" sz="2000" dirty="0"/>
          </a:p>
          <a:p>
            <a:pPr lvl="0"/>
            <a:r>
              <a:rPr lang="ru-RU" sz="2000" dirty="0" err="1" smtClean="0"/>
              <a:t>Музыкасы</a:t>
            </a:r>
            <a:r>
              <a:rPr lang="ru-RU" sz="2000" dirty="0" smtClean="0"/>
              <a:t> </a:t>
            </a:r>
            <a:r>
              <a:rPr lang="ru-RU" sz="2000" dirty="0" err="1" smtClean="0"/>
              <a:t>артык</a:t>
            </a:r>
            <a:r>
              <a:rPr lang="ru-RU" sz="2000" dirty="0" smtClean="0"/>
              <a:t> каты, </a:t>
            </a:r>
            <a:r>
              <a:rPr lang="ru-RU" sz="2000" dirty="0" err="1" smtClean="0"/>
              <a:t>ямь</a:t>
            </a:r>
            <a:r>
              <a:rPr lang="tt-RU" sz="2000" dirty="0" smtClean="0"/>
              <a:t>сез булмаган .</a:t>
            </a:r>
          </a:p>
          <a:p>
            <a:pPr lvl="0"/>
            <a:r>
              <a:rPr lang="tt-RU" sz="2000" dirty="0" smtClean="0"/>
              <a:t>Балаларны тәртипкә, эшкә, өлкәннәрне хөрмәт итәргә өйрәтә торган.</a:t>
            </a:r>
            <a:endParaRPr lang="ru-RU" sz="2000" dirty="0"/>
          </a:p>
          <a:p>
            <a:endParaRPr lang="ru-RU" sz="2000" dirty="0"/>
          </a:p>
          <a:p>
            <a:endParaRPr lang="ru-RU" sz="2000" dirty="0" smtClean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782814">
            <a:off x="251520" y="1484784"/>
            <a:ext cx="1728192" cy="16447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602207">
            <a:off x="539552" y="3429000"/>
            <a:ext cx="1440160" cy="16310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719154">
            <a:off x="401241" y="5422719"/>
            <a:ext cx="1428750" cy="1152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3504" y="5060057"/>
            <a:ext cx="1066800" cy="16532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0802" y="5060057"/>
            <a:ext cx="1303325" cy="16041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3" name="Picture 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224" y="5257142"/>
            <a:ext cx="1800200" cy="13181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40887914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18" descr="98-Lotos.gif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92275" y="404813"/>
            <a:ext cx="6191250" cy="57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Рисунок 6" descr="солнышко.gif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-171450"/>
            <a:ext cx="3636963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Рисунок 8" descr="тучка.gif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011863" y="-315913"/>
            <a:ext cx="3409950" cy="3214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Рисунок 15" descr="травка.gif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-180975" y="4576763"/>
            <a:ext cx="2054225" cy="2281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Рисунок 15" descr="травка.gif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268538" y="4576763"/>
            <a:ext cx="2054225" cy="2281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15" descr="травка.gif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787900" y="4576763"/>
            <a:ext cx="2054225" cy="2281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15" descr="травка.gif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089775" y="4576763"/>
            <a:ext cx="2054225" cy="2281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15" descr="травка.gif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563938" y="4576763"/>
            <a:ext cx="2054225" cy="2281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15" descr="травка.gif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042988" y="4576763"/>
            <a:ext cx="2054225" cy="2281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15" descr="травка.gif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011863" y="4576763"/>
            <a:ext cx="2054225" cy="2281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extBox 1"/>
          <p:cNvSpPr txBox="1"/>
          <p:nvPr/>
        </p:nvSpPr>
        <p:spPr>
          <a:xfrm>
            <a:off x="3089275" y="5842000"/>
            <a:ext cx="6054725" cy="10160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ru-RU" sz="2000" b="1" dirty="0">
                <a:solidFill>
                  <a:srgbClr val="000000"/>
                </a:solidFill>
                <a:latin typeface="Arial" charset="0"/>
              </a:rPr>
              <a:t>ЕСЛИ ВЫ НЕ ДУМАЕТЕ О СВОЁМ БУДУЩЕМ, У ВАС ЕГО НЕ БУДЕТ</a:t>
            </a:r>
            <a:r>
              <a:rPr lang="ru-RU" sz="2000" b="1" dirty="0">
                <a:solidFill>
                  <a:srgbClr val="000000"/>
                </a:solidFill>
                <a:latin typeface="Calibri" pitchFamily="34" charset="0"/>
              </a:rPr>
              <a:t>…</a:t>
            </a:r>
            <a:endParaRPr lang="ru-RU" sz="2000" b="1" dirty="0">
              <a:solidFill>
                <a:srgbClr val="000000"/>
              </a:solidFill>
              <a:latin typeface="Arial" charset="0"/>
            </a:endParaRPr>
          </a:p>
          <a:p>
            <a:pPr algn="r">
              <a:defRPr/>
            </a:pPr>
            <a:r>
              <a:rPr lang="ru-RU" sz="2000" b="1" dirty="0">
                <a:solidFill>
                  <a:srgbClr val="000000"/>
                </a:solidFill>
                <a:latin typeface="Arial" charset="0"/>
              </a:rPr>
              <a:t>Бертран  Рассел</a:t>
            </a:r>
          </a:p>
        </p:txBody>
      </p:sp>
      <p:pic>
        <p:nvPicPr>
          <p:cNvPr id="465942" name="Picture 22" descr="swampdweller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95288" y="404813"/>
            <a:ext cx="2390775" cy="180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65944" name="Picture 24" descr="baza_monsterhouse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203575" y="1628775"/>
            <a:ext cx="3384550" cy="2447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65945" name="Picture 25" descr="0fb118ef9af905998f8e5c09afe93390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6443663" y="260350"/>
            <a:ext cx="2400300" cy="180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65947" name="Line 27"/>
          <p:cNvSpPr>
            <a:spLocks noChangeShapeType="1"/>
          </p:cNvSpPr>
          <p:nvPr/>
        </p:nvSpPr>
        <p:spPr bwMode="auto">
          <a:xfrm>
            <a:off x="468313" y="549275"/>
            <a:ext cx="2160587" cy="1584325"/>
          </a:xfrm>
          <a:prstGeom prst="line">
            <a:avLst/>
          </a:prstGeom>
          <a:noFill/>
          <a:ln w="57150" cap="sq">
            <a:solidFill>
              <a:schemeClr val="hlink"/>
            </a:solidFill>
            <a:round/>
            <a:headEnd type="none" w="sm" len="sm"/>
            <a:tailEnd type="none" w="sm" len="sm"/>
          </a:ln>
        </p:spPr>
        <p:txBody>
          <a:bodyPr wrap="none"/>
          <a:lstStyle/>
          <a:p>
            <a:endParaRPr lang="ru-RU"/>
          </a:p>
        </p:txBody>
      </p:sp>
      <p:sp>
        <p:nvSpPr>
          <p:cNvPr id="465948" name="Line 28"/>
          <p:cNvSpPr>
            <a:spLocks noChangeShapeType="1"/>
          </p:cNvSpPr>
          <p:nvPr/>
        </p:nvSpPr>
        <p:spPr bwMode="auto">
          <a:xfrm flipV="1">
            <a:off x="468313" y="549275"/>
            <a:ext cx="2159000" cy="1511300"/>
          </a:xfrm>
          <a:prstGeom prst="line">
            <a:avLst/>
          </a:prstGeom>
          <a:noFill/>
          <a:ln w="57150" cap="sq">
            <a:solidFill>
              <a:schemeClr val="hlink"/>
            </a:solidFill>
            <a:round/>
            <a:headEnd type="none" w="sm" len="sm"/>
            <a:tailEnd type="none" w="sm" len="sm"/>
          </a:ln>
        </p:spPr>
        <p:txBody>
          <a:bodyPr wrap="none"/>
          <a:lstStyle/>
          <a:p>
            <a:endParaRPr lang="ru-RU"/>
          </a:p>
        </p:txBody>
      </p:sp>
      <p:sp>
        <p:nvSpPr>
          <p:cNvPr id="465950" name="Line 30"/>
          <p:cNvSpPr>
            <a:spLocks noChangeShapeType="1"/>
          </p:cNvSpPr>
          <p:nvPr/>
        </p:nvSpPr>
        <p:spPr bwMode="auto">
          <a:xfrm flipV="1">
            <a:off x="3419475" y="1844675"/>
            <a:ext cx="2952750" cy="2016125"/>
          </a:xfrm>
          <a:prstGeom prst="line">
            <a:avLst/>
          </a:prstGeom>
          <a:noFill/>
          <a:ln w="57150" cap="sq">
            <a:solidFill>
              <a:schemeClr val="hlink"/>
            </a:solidFill>
            <a:round/>
            <a:headEnd type="none" w="sm" len="sm"/>
            <a:tailEnd type="none" w="sm" len="sm"/>
          </a:ln>
        </p:spPr>
        <p:txBody>
          <a:bodyPr wrap="none"/>
          <a:lstStyle/>
          <a:p>
            <a:endParaRPr lang="ru-RU"/>
          </a:p>
        </p:txBody>
      </p:sp>
      <p:sp>
        <p:nvSpPr>
          <p:cNvPr id="465951" name="Line 31"/>
          <p:cNvSpPr>
            <a:spLocks noChangeShapeType="1"/>
          </p:cNvSpPr>
          <p:nvPr/>
        </p:nvSpPr>
        <p:spPr bwMode="auto">
          <a:xfrm flipV="1">
            <a:off x="6588125" y="404813"/>
            <a:ext cx="2159000" cy="1511300"/>
          </a:xfrm>
          <a:prstGeom prst="line">
            <a:avLst/>
          </a:prstGeom>
          <a:noFill/>
          <a:ln w="57150" cap="sq">
            <a:solidFill>
              <a:schemeClr val="hlink"/>
            </a:solidFill>
            <a:round/>
            <a:headEnd type="none" w="sm" len="sm"/>
            <a:tailEnd type="none" w="sm" len="sm"/>
          </a:ln>
        </p:spPr>
        <p:txBody>
          <a:bodyPr wrap="none"/>
          <a:lstStyle/>
          <a:p>
            <a:endParaRPr lang="ru-RU"/>
          </a:p>
        </p:txBody>
      </p:sp>
      <p:sp>
        <p:nvSpPr>
          <p:cNvPr id="465952" name="Line 32"/>
          <p:cNvSpPr>
            <a:spLocks noChangeShapeType="1"/>
          </p:cNvSpPr>
          <p:nvPr/>
        </p:nvSpPr>
        <p:spPr bwMode="auto">
          <a:xfrm>
            <a:off x="3492500" y="1844675"/>
            <a:ext cx="2736850" cy="1873250"/>
          </a:xfrm>
          <a:prstGeom prst="line">
            <a:avLst/>
          </a:prstGeom>
          <a:noFill/>
          <a:ln w="57150" cap="sq">
            <a:solidFill>
              <a:schemeClr val="hlink"/>
            </a:solidFill>
            <a:round/>
            <a:headEnd type="none" w="sm" len="sm"/>
            <a:tailEnd type="none" w="sm" len="sm"/>
          </a:ln>
        </p:spPr>
        <p:txBody>
          <a:bodyPr wrap="none"/>
          <a:lstStyle/>
          <a:p>
            <a:endParaRPr lang="ru-RU"/>
          </a:p>
        </p:txBody>
      </p:sp>
      <p:sp>
        <p:nvSpPr>
          <p:cNvPr id="465953" name="Line 33"/>
          <p:cNvSpPr>
            <a:spLocks noChangeShapeType="1"/>
          </p:cNvSpPr>
          <p:nvPr/>
        </p:nvSpPr>
        <p:spPr bwMode="auto">
          <a:xfrm>
            <a:off x="6443663" y="333375"/>
            <a:ext cx="2305050" cy="1657350"/>
          </a:xfrm>
          <a:prstGeom prst="line">
            <a:avLst/>
          </a:prstGeom>
          <a:noFill/>
          <a:ln w="57150" cap="sq">
            <a:solidFill>
              <a:schemeClr val="hlink"/>
            </a:solidFill>
            <a:round/>
            <a:headEnd type="none" w="sm" len="sm"/>
            <a:tailEnd type="none" w="sm" len="sm"/>
          </a:ln>
        </p:spPr>
        <p:txBody>
          <a:bodyPr wrap="none"/>
          <a:lstStyle/>
          <a:p>
            <a:endParaRPr lang="ru-RU"/>
          </a:p>
        </p:txBody>
      </p:sp>
      <p:pic>
        <p:nvPicPr>
          <p:cNvPr id="12" name="Рисунок 6" descr="солнышко.gif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-171450"/>
            <a:ext cx="3636963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Рисунок 8" descr="тучка.gif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011863" y="-242888"/>
            <a:ext cx="3409950" cy="3214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Рисунок 18" descr="98-Lotos.gif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08175" y="476250"/>
            <a:ext cx="6191250" cy="57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TextBox 1"/>
          <p:cNvSpPr txBox="1"/>
          <p:nvPr/>
        </p:nvSpPr>
        <p:spPr>
          <a:xfrm>
            <a:off x="3089275" y="5842000"/>
            <a:ext cx="6054725" cy="10160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ru-RU" sz="2000" b="1" dirty="0">
                <a:solidFill>
                  <a:srgbClr val="000000"/>
                </a:solidFill>
                <a:latin typeface="Arial" charset="0"/>
              </a:rPr>
              <a:t>ЕСЛИ ВЫ НЕ ДУМАЕТЕ О СВОЁМ БУДУЩЕМ, У ВАС ЕГО НЕ БУДЕТ</a:t>
            </a:r>
            <a:r>
              <a:rPr lang="ru-RU" sz="2000" b="1" dirty="0">
                <a:solidFill>
                  <a:srgbClr val="000000"/>
                </a:solidFill>
                <a:latin typeface="Calibri" pitchFamily="34" charset="0"/>
              </a:rPr>
              <a:t>…</a:t>
            </a:r>
            <a:endParaRPr lang="ru-RU" sz="2000" b="1" dirty="0">
              <a:solidFill>
                <a:srgbClr val="000000"/>
              </a:solidFill>
              <a:latin typeface="Arial" charset="0"/>
            </a:endParaRPr>
          </a:p>
          <a:p>
            <a:pPr algn="r">
              <a:defRPr/>
            </a:pPr>
            <a:r>
              <a:rPr lang="ru-RU" sz="2000" b="1" dirty="0">
                <a:solidFill>
                  <a:srgbClr val="000000"/>
                </a:solidFill>
                <a:latin typeface="Arial" charset="0"/>
              </a:rPr>
              <a:t>Бертран  Рассел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571472" y="5072074"/>
            <a:ext cx="826059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t-RU" b="1" dirty="0" smtClean="0"/>
              <a:t>ӘГӘР СЕЗ ҮЗ КИЛӘЧӘГЕГЕЗ  ТУРЫНДА УЙЛАМЫЙСЫЗ ИКӘН,</a:t>
            </a:r>
          </a:p>
          <a:p>
            <a:r>
              <a:rPr lang="tt-RU" b="1" dirty="0" smtClean="0"/>
              <a:t>ДИМӘК УЛ СЕЗНЕҢ БУЛМАЯЧАК</a:t>
            </a:r>
            <a:endParaRPr lang="ru-RU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3000"/>
                            </p:stCondLst>
                            <p:childTnLst>
                              <p:par>
                                <p:cTn id="5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5000"/>
                            </p:stCondLst>
                            <p:childTnLst>
                              <p:par>
                                <p:cTn id="63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59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4659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4659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7" dur="1000"/>
                                        <p:tgtEl>
                                          <p:spTgt spid="4659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6000"/>
                            </p:stCondLst>
                            <p:childTnLst>
                              <p:par>
                                <p:cTn id="69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59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4659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4659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73" dur="1000"/>
                                        <p:tgtEl>
                                          <p:spTgt spid="4659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7000"/>
                            </p:stCondLst>
                            <p:childTnLst>
                              <p:par>
                                <p:cTn id="75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59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4659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4659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79" dur="1000"/>
                                        <p:tgtEl>
                                          <p:spTgt spid="4659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8000"/>
                            </p:stCondLst>
                            <p:childTnLst>
                              <p:par>
                                <p:cTn id="81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59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4659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4659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85" dur="1000"/>
                                        <p:tgtEl>
                                          <p:spTgt spid="4659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9000"/>
                            </p:stCondLst>
                            <p:childTnLst>
                              <p:par>
                                <p:cTn id="87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59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4659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4659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1" dur="1000"/>
                                        <p:tgtEl>
                                          <p:spTgt spid="4659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10000"/>
                            </p:stCondLst>
                            <p:childTnLst>
                              <p:par>
                                <p:cTn id="93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59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4659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4659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7" dur="1000"/>
                                        <p:tgtEl>
                                          <p:spTgt spid="4659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11000"/>
                            </p:stCondLst>
                            <p:childTnLst>
                              <p:par>
                                <p:cTn id="99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59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4659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4659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03" dur="1000"/>
                                        <p:tgtEl>
                                          <p:spTgt spid="4659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12000"/>
                            </p:stCondLst>
                            <p:childTnLst>
                              <p:par>
                                <p:cTn id="105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59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4659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4659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09" dur="1000"/>
                                        <p:tgtEl>
                                          <p:spTgt spid="4659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13000"/>
                            </p:stCondLst>
                            <p:childTnLst>
                              <p:par>
                                <p:cTn id="111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59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4659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4659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15" dur="1000"/>
                                        <p:tgtEl>
                                          <p:spTgt spid="4659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6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2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4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>
                            <p:stCondLst>
                              <p:cond delay="15000"/>
                            </p:stCondLst>
                            <p:childTnLst>
                              <p:par>
                                <p:cTn id="12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1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2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4" fill="hold">
                            <p:stCondLst>
                              <p:cond delay="17000"/>
                            </p:stCondLst>
                            <p:childTnLst>
                              <p:par>
                                <p:cTn id="135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36" dur="2000" fill="hold"/>
                                        <p:tgtEl>
                                          <p:spTgt spid="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7" fill="hold">
                            <p:stCondLst>
                              <p:cond delay="19000"/>
                            </p:stCondLst>
                            <p:childTnLst>
                              <p:par>
                                <p:cTn id="138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0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2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5947" grpId="0" animBg="1"/>
      <p:bldP spid="465948" grpId="0" animBg="1"/>
      <p:bldP spid="465950" grpId="0" animBg="1"/>
      <p:bldP spid="465951" grpId="0" animBg="1"/>
      <p:bldP spid="465952" grpId="0" animBg="1"/>
      <p:bldP spid="465953" grpId="0" animBg="1"/>
      <p:bldP spid="1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692696"/>
            <a:ext cx="8534752" cy="924475"/>
          </a:xfrm>
        </p:spPr>
        <p:txBody>
          <a:bodyPr/>
          <a:lstStyle/>
          <a:p>
            <a:pPr algn="ctr"/>
            <a:r>
              <a:rPr lang="tt-RU" sz="2800" b="1" dirty="0" smtClean="0">
                <a:latin typeface="Times New Roman" pitchFamily="18" charset="0"/>
                <a:cs typeface="Times New Roman" pitchFamily="18" charset="0"/>
              </a:rPr>
              <a:t>Ата-аналарга анкета </a:t>
            </a:r>
            <a:r>
              <a:rPr lang="tt-RU" sz="2800" b="1" dirty="0" smtClean="0">
                <a:latin typeface="Times New Roman" pitchFamily="18" charset="0"/>
                <a:cs typeface="Times New Roman" pitchFamily="18" charset="0"/>
              </a:rPr>
              <a:t>әзерләдек </a:t>
            </a:r>
            <a:r>
              <a:rPr lang="tt-RU" sz="2800" b="1" dirty="0" smtClean="0">
                <a:latin typeface="Times New Roman" pitchFamily="18" charset="0"/>
                <a:cs typeface="Times New Roman" pitchFamily="18" charset="0"/>
              </a:rPr>
              <a:t>һәм аларга эксперемент үткәрергә тәк</a:t>
            </a:r>
            <a:r>
              <a:rPr lang="ru-RU" sz="2800" b="1" dirty="0" err="1" smtClean="0">
                <a:latin typeface="Times New Roman" pitchFamily="18" charset="0"/>
                <a:cs typeface="Times New Roman" pitchFamily="18" charset="0"/>
              </a:rPr>
              <a:t>ъдим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t-RU" sz="2800" b="1" dirty="0" smtClean="0">
                <a:latin typeface="Times New Roman" pitchFamily="18" charset="0"/>
                <a:cs typeface="Times New Roman" pitchFamily="18" charset="0"/>
              </a:rPr>
              <a:t>иттек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9552" y="1484785"/>
            <a:ext cx="8208912" cy="1872207"/>
          </a:xfrm>
        </p:spPr>
        <p:txBody>
          <a:bodyPr/>
          <a:lstStyle/>
          <a:p>
            <a:pPr marL="0" indent="0" algn="just">
              <a:buNone/>
            </a:pPr>
            <a:endParaRPr lang="ru-RU" sz="2000" dirty="0" smtClean="0"/>
          </a:p>
          <a:p>
            <a:endParaRPr lang="ru-RU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3356992"/>
            <a:ext cx="4032448" cy="30963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31507588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нутый угол 2"/>
          <p:cNvSpPr/>
          <p:nvPr/>
        </p:nvSpPr>
        <p:spPr>
          <a:xfrm>
            <a:off x="340100" y="332656"/>
            <a:ext cx="8424936" cy="6120680"/>
          </a:xfrm>
          <a:prstGeom prst="foldedCorner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548680"/>
            <a:ext cx="7920880" cy="5400600"/>
          </a:xfrm>
          <a:prstGeom prst="rect">
            <a:avLst/>
          </a:prstGeom>
          <a:noFill/>
          <a:ln>
            <a:noFill/>
          </a:ln>
          <a:effectLst/>
          <a:extLst/>
        </p:spPr>
      </p:pic>
    </p:spTree>
    <p:extLst>
      <p:ext uri="{BB962C8B-B14F-4D97-AF65-F5344CB8AC3E}">
        <p14:creationId xmlns="" xmlns:p14="http://schemas.microsoft.com/office/powerpoint/2010/main" val="13213589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нутый угол 2"/>
          <p:cNvSpPr/>
          <p:nvPr/>
        </p:nvSpPr>
        <p:spPr>
          <a:xfrm>
            <a:off x="340100" y="332656"/>
            <a:ext cx="8589618" cy="6311054"/>
          </a:xfrm>
          <a:prstGeom prst="foldedCorner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err="1" smtClean="0">
                <a:solidFill>
                  <a:schemeClr val="tx1"/>
                </a:solidFill>
              </a:rPr>
              <a:t>Ата-аналар</a:t>
            </a:r>
            <a:r>
              <a:rPr lang="ru-RU" b="1" dirty="0" smtClean="0">
                <a:solidFill>
                  <a:schemeClr val="tx1"/>
                </a:solidFill>
              </a:rPr>
              <a:t> </a:t>
            </a:r>
            <a:r>
              <a:rPr lang="tt-RU" b="1" dirty="0" smtClean="0">
                <a:solidFill>
                  <a:schemeClr val="tx1"/>
                </a:solidFill>
              </a:rPr>
              <a:t>өчен анкета</a:t>
            </a:r>
            <a:endParaRPr lang="ru-RU" b="1" dirty="0" smtClean="0">
              <a:solidFill>
                <a:schemeClr val="tx1"/>
              </a:solidFill>
            </a:endParaRPr>
          </a:p>
          <a:p>
            <a:r>
              <a:rPr lang="ru-RU" sz="1600" dirty="0" smtClean="0">
                <a:solidFill>
                  <a:schemeClr val="tx1"/>
                </a:solidFill>
              </a:rPr>
              <a:t>1.</a:t>
            </a:r>
            <a:r>
              <a:rPr lang="tt-RU" sz="1600" dirty="0" smtClean="0">
                <a:solidFill>
                  <a:schemeClr val="tx1"/>
                </a:solidFill>
              </a:rPr>
              <a:t>Балагызның исеме________________</a:t>
            </a:r>
          </a:p>
          <a:p>
            <a:r>
              <a:rPr lang="tt-RU" sz="1600" dirty="0" smtClean="0">
                <a:solidFill>
                  <a:schemeClr val="tx1"/>
                </a:solidFill>
              </a:rPr>
              <a:t>2.Балагызга ничә яш</a:t>
            </a:r>
            <a:r>
              <a:rPr lang="ru-RU" sz="1600" dirty="0" err="1" smtClean="0">
                <a:solidFill>
                  <a:schemeClr val="tx1"/>
                </a:solidFill>
              </a:rPr>
              <a:t>ь</a:t>
            </a:r>
            <a:r>
              <a:rPr lang="tt-RU" sz="1600" dirty="0" smtClean="0">
                <a:solidFill>
                  <a:schemeClr val="tx1"/>
                </a:solidFill>
              </a:rPr>
              <a:t>_________________</a:t>
            </a:r>
          </a:p>
          <a:p>
            <a:r>
              <a:rPr lang="tt-RU" sz="1600" dirty="0" smtClean="0">
                <a:solidFill>
                  <a:schemeClr val="tx1"/>
                </a:solidFill>
              </a:rPr>
              <a:t>3.Сезнең балагыз нинди мул</a:t>
            </a:r>
            <a:r>
              <a:rPr lang="ru-RU" sz="1600" dirty="0" err="1" smtClean="0">
                <a:solidFill>
                  <a:schemeClr val="tx1"/>
                </a:solidFill>
              </a:rPr>
              <a:t>ьтфильм</a:t>
            </a:r>
            <a:r>
              <a:rPr lang="tt-RU" sz="1600" dirty="0" smtClean="0">
                <a:solidFill>
                  <a:schemeClr val="tx1"/>
                </a:solidFill>
              </a:rPr>
              <a:t>нарны ешрак карый____________ __________________________________________________________</a:t>
            </a:r>
          </a:p>
          <a:p>
            <a:r>
              <a:rPr lang="tt-RU" sz="1600" dirty="0" smtClean="0">
                <a:solidFill>
                  <a:schemeClr val="tx1"/>
                </a:solidFill>
              </a:rPr>
              <a:t>4.Сез ничек уйлыйсыз, гел алмашынып торучы сурәтләр, агрессив күренешләр, ямьсез геройлар, атышлар, сугышлар белән эшләнгән мул</a:t>
            </a:r>
            <a:r>
              <a:rPr lang="ru-RU" sz="1600" dirty="0" err="1" smtClean="0">
                <a:solidFill>
                  <a:schemeClr val="tx1"/>
                </a:solidFill>
              </a:rPr>
              <a:t>ьтфильмнар</a:t>
            </a:r>
            <a:r>
              <a:rPr lang="ru-RU" sz="1600" dirty="0" smtClean="0">
                <a:solidFill>
                  <a:schemeClr val="tx1"/>
                </a:solidFill>
              </a:rPr>
              <a:t>  бала</a:t>
            </a:r>
            <a:r>
              <a:rPr lang="tt-RU" sz="1600" dirty="0" smtClean="0">
                <a:solidFill>
                  <a:schemeClr val="tx1"/>
                </a:solidFill>
              </a:rPr>
              <a:t>гызның тәртибендә чагыламы? Чагылса, ничек?____</a:t>
            </a:r>
          </a:p>
          <a:p>
            <a:r>
              <a:rPr lang="tt-RU" sz="1600" dirty="0" smtClean="0">
                <a:solidFill>
                  <a:schemeClr val="tx1"/>
                </a:solidFill>
              </a:rPr>
              <a:t>______________________________________________________________</a:t>
            </a:r>
          </a:p>
          <a:p>
            <a:r>
              <a:rPr lang="tt-RU" sz="1600" dirty="0" smtClean="0">
                <a:solidFill>
                  <a:schemeClr val="tx1"/>
                </a:solidFill>
              </a:rPr>
              <a:t>_______________________________________________________________</a:t>
            </a:r>
          </a:p>
          <a:p>
            <a:endParaRPr lang="tt-RU" sz="1600" dirty="0" smtClean="0">
              <a:solidFill>
                <a:schemeClr val="tx1"/>
              </a:solidFill>
            </a:endParaRPr>
          </a:p>
          <a:p>
            <a:pPr algn="ctr"/>
            <a:r>
              <a:rPr lang="tt-RU" b="1" dirty="0" smtClean="0">
                <a:solidFill>
                  <a:schemeClr val="tx1"/>
                </a:solidFill>
              </a:rPr>
              <a:t>Ата-аналар өчен тәҗрибә </a:t>
            </a:r>
          </a:p>
          <a:p>
            <a:pPr algn="ctr"/>
            <a:endParaRPr lang="tt-RU" sz="1600" dirty="0" smtClean="0">
              <a:solidFill>
                <a:schemeClr val="tx1"/>
              </a:solidFill>
            </a:endParaRPr>
          </a:p>
          <a:p>
            <a:r>
              <a:rPr lang="tt-RU" sz="1600" b="1" dirty="0" smtClean="0">
                <a:solidFill>
                  <a:schemeClr val="tx1"/>
                </a:solidFill>
              </a:rPr>
              <a:t>1нче көн</a:t>
            </a:r>
            <a:r>
              <a:rPr lang="tt-RU" sz="1600" dirty="0" smtClean="0">
                <a:solidFill>
                  <a:schemeClr val="tx1"/>
                </a:solidFill>
              </a:rPr>
              <a:t>: Кич 20.00 дә балаларга 40 минут “Тачки”, “Винкс” яки “Шрек” мул</a:t>
            </a:r>
            <a:r>
              <a:rPr lang="ru-RU" sz="1600" dirty="0" err="1" smtClean="0">
                <a:solidFill>
                  <a:schemeClr val="tx1"/>
                </a:solidFill>
              </a:rPr>
              <a:t>ьтфильмнарын</a:t>
            </a:r>
            <a:r>
              <a:rPr lang="ru-RU" sz="1600" dirty="0" smtClean="0">
                <a:solidFill>
                  <a:schemeClr val="tx1"/>
                </a:solidFill>
              </a:rPr>
              <a:t> к</a:t>
            </a:r>
            <a:r>
              <a:rPr lang="tt-RU" sz="1600" dirty="0" smtClean="0">
                <a:solidFill>
                  <a:schemeClr val="tx1"/>
                </a:solidFill>
              </a:rPr>
              <a:t>үрсәтергә. 21.00дә йокларга яткызырга. Бала ничә минуттан йоклап китә, ничек йоклап китә күзәтергә._______________</a:t>
            </a:r>
          </a:p>
          <a:p>
            <a:r>
              <a:rPr lang="tt-RU" sz="1600" dirty="0" smtClean="0">
                <a:solidFill>
                  <a:schemeClr val="tx1"/>
                </a:solidFill>
              </a:rPr>
              <a:t>______________________________________________________________</a:t>
            </a:r>
          </a:p>
          <a:p>
            <a:pPr marL="342900" indent="-342900"/>
            <a:r>
              <a:rPr lang="tt-RU" sz="1600" b="1" dirty="0" smtClean="0">
                <a:solidFill>
                  <a:schemeClr val="tx1"/>
                </a:solidFill>
              </a:rPr>
              <a:t>2нче көн</a:t>
            </a:r>
            <a:r>
              <a:rPr lang="tt-RU" sz="1600" dirty="0" smtClean="0">
                <a:solidFill>
                  <a:schemeClr val="tx1"/>
                </a:solidFill>
              </a:rPr>
              <a:t>: Кич 20.00 дә балаларга 40 минут “Казлар-аккошлар”, “Леопол</a:t>
            </a:r>
            <a:r>
              <a:rPr lang="ru-RU" sz="1600" dirty="0" err="1" smtClean="0">
                <a:solidFill>
                  <a:schemeClr val="tx1"/>
                </a:solidFill>
              </a:rPr>
              <a:t>ьд</a:t>
            </a:r>
            <a:r>
              <a:rPr lang="tt-RU" sz="1600" dirty="0" smtClean="0">
                <a:solidFill>
                  <a:schemeClr val="tx1"/>
                </a:solidFill>
              </a:rPr>
              <a:t>” яки “Крокодил Гена”мул</a:t>
            </a:r>
            <a:r>
              <a:rPr lang="ru-RU" sz="1600" dirty="0" err="1" smtClean="0">
                <a:solidFill>
                  <a:schemeClr val="tx1"/>
                </a:solidFill>
              </a:rPr>
              <a:t>ьтфильмнарын</a:t>
            </a:r>
            <a:r>
              <a:rPr lang="ru-RU" sz="1600" dirty="0" smtClean="0">
                <a:solidFill>
                  <a:schemeClr val="tx1"/>
                </a:solidFill>
              </a:rPr>
              <a:t> к</a:t>
            </a:r>
            <a:r>
              <a:rPr lang="tt-RU" sz="1600" dirty="0" smtClean="0">
                <a:solidFill>
                  <a:schemeClr val="tx1"/>
                </a:solidFill>
              </a:rPr>
              <a:t>үрсәтергә. 21.00дә йокларга яткызырга. Бала ничә минуттан йоклап китә, ничек йоклап китә күзәтергә._________________________________________________</a:t>
            </a:r>
          </a:p>
          <a:p>
            <a:pPr marL="342900" indent="-342900"/>
            <a:r>
              <a:rPr lang="tt-RU" sz="1600" dirty="0" smtClean="0">
                <a:solidFill>
                  <a:schemeClr val="tx1"/>
                </a:solidFill>
              </a:rPr>
              <a:t>_________________________________________________________________</a:t>
            </a:r>
          </a:p>
          <a:p>
            <a:pPr marL="342900" indent="-342900">
              <a:buAutoNum type="arabicPeriod"/>
            </a:pPr>
            <a:endParaRPr lang="tt-RU" sz="1600" dirty="0" smtClean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93816" y="260648"/>
            <a:ext cx="8026656" cy="1440160"/>
          </a:xfrm>
        </p:spPr>
        <p:txBody>
          <a:bodyPr/>
          <a:lstStyle/>
          <a:p>
            <a:r>
              <a:rPr lang="ru-RU" b="1" dirty="0" err="1" smtClean="0"/>
              <a:t>Үз тәҗрибәмнән чыгып</a:t>
            </a: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>                 </a:t>
            </a:r>
            <a:endParaRPr lang="ru-RU" sz="11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02490" y="5085184"/>
            <a:ext cx="7595003" cy="1565702"/>
          </a:xfrm>
        </p:spPr>
        <p:txBody>
          <a:bodyPr/>
          <a:lstStyle/>
          <a:p>
            <a:pPr marL="0" indent="0" algn="just">
              <a:buNone/>
            </a:pPr>
            <a:r>
              <a:rPr lang="ru-RU" b="1" dirty="0" err="1" smtClean="0"/>
              <a:t>Нәтиҗә: Гел</a:t>
            </a:r>
            <a:r>
              <a:rPr lang="ru-RU" b="1" dirty="0" smtClean="0"/>
              <a:t> </a:t>
            </a:r>
            <a:r>
              <a:rPr lang="ru-RU" b="1" dirty="0" err="1" smtClean="0"/>
              <a:t>алмашынып</a:t>
            </a:r>
            <a:r>
              <a:rPr lang="ru-RU" b="1" dirty="0" smtClean="0"/>
              <a:t> </a:t>
            </a:r>
            <a:r>
              <a:rPr lang="ru-RU" b="1" dirty="0" err="1" smtClean="0"/>
              <a:t>торучы</a:t>
            </a:r>
            <a:r>
              <a:rPr lang="ru-RU" b="1" dirty="0" smtClean="0"/>
              <a:t> </a:t>
            </a:r>
            <a:r>
              <a:rPr lang="ru-RU" b="1" dirty="0" err="1" smtClean="0"/>
              <a:t>сурәтләр, агрессив</a:t>
            </a:r>
            <a:r>
              <a:rPr lang="ru-RU" b="1" dirty="0" smtClean="0"/>
              <a:t> </a:t>
            </a:r>
            <a:r>
              <a:rPr lang="ru-RU" b="1" dirty="0" err="1" smtClean="0"/>
              <a:t>күренешләр, ямь</a:t>
            </a:r>
            <a:r>
              <a:rPr lang="tt-RU" b="1" dirty="0" smtClean="0"/>
              <a:t>сез геройлар белән мул</a:t>
            </a:r>
            <a:r>
              <a:rPr lang="ru-RU" b="1" dirty="0" err="1" smtClean="0"/>
              <a:t>ьтфильм</a:t>
            </a:r>
            <a:r>
              <a:rPr lang="ru-RU" b="1" dirty="0" smtClean="0"/>
              <a:t> </a:t>
            </a:r>
            <a:r>
              <a:rPr lang="ru-RU" b="1" dirty="0" err="1" smtClean="0"/>
              <a:t>карау</a:t>
            </a:r>
            <a:r>
              <a:rPr lang="tt-RU" b="1" dirty="0" smtClean="0"/>
              <a:t> баланың психикасына тискәре йогынты ясый. Балалар тиз кызып китүчән була</a:t>
            </a:r>
            <a:endParaRPr lang="ru-RU" dirty="0"/>
          </a:p>
        </p:txBody>
      </p:sp>
      <p:sp>
        <p:nvSpPr>
          <p:cNvPr id="4" name="Блок-схема: альтернативный процесс 3"/>
          <p:cNvSpPr/>
          <p:nvPr/>
        </p:nvSpPr>
        <p:spPr>
          <a:xfrm>
            <a:off x="251520" y="1321451"/>
            <a:ext cx="2808312" cy="990110"/>
          </a:xfrm>
          <a:prstGeom prst="flowChartAlternateProcess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tx1"/>
                </a:solidFill>
              </a:rPr>
              <a:t>«</a:t>
            </a:r>
            <a:r>
              <a:rPr lang="ru-RU" sz="1400" dirty="0" err="1" smtClean="0">
                <a:solidFill>
                  <a:schemeClr val="tx1"/>
                </a:solidFill>
              </a:rPr>
              <a:t>Шрэк</a:t>
            </a:r>
            <a:r>
              <a:rPr lang="ru-RU" sz="1400" dirty="0">
                <a:solidFill>
                  <a:schemeClr val="tx1"/>
                </a:solidFill>
              </a:rPr>
              <a:t>», «Человек-паук», </a:t>
            </a:r>
            <a:r>
              <a:rPr lang="ru-RU" sz="1400" dirty="0" smtClean="0">
                <a:solidFill>
                  <a:schemeClr val="tx1"/>
                </a:solidFill>
              </a:rPr>
              <a:t>«</a:t>
            </a:r>
            <a:r>
              <a:rPr lang="ru-RU" sz="1400" dirty="0" err="1" smtClean="0">
                <a:solidFill>
                  <a:schemeClr val="tx1"/>
                </a:solidFill>
              </a:rPr>
              <a:t>Спанч</a:t>
            </a:r>
            <a:r>
              <a:rPr lang="ru-RU" sz="1400" dirty="0" smtClean="0">
                <a:solidFill>
                  <a:schemeClr val="tx1"/>
                </a:solidFill>
              </a:rPr>
              <a:t> Боб» </a:t>
            </a:r>
            <a:r>
              <a:rPr lang="ru-RU" sz="1400" dirty="0" err="1" smtClean="0">
                <a:solidFill>
                  <a:schemeClr val="tx1"/>
                </a:solidFill>
              </a:rPr>
              <a:t>мультфильмнарын</a:t>
            </a:r>
            <a:endParaRPr lang="ru-RU" sz="1400" dirty="0">
              <a:solidFill>
                <a:schemeClr val="tx1"/>
              </a:solidFill>
            </a:endParaRPr>
          </a:p>
        </p:txBody>
      </p:sp>
      <p:sp>
        <p:nvSpPr>
          <p:cNvPr id="6" name="Стрелка вправо 5"/>
          <p:cNvSpPr/>
          <p:nvPr/>
        </p:nvSpPr>
        <p:spPr>
          <a:xfrm>
            <a:off x="3138047" y="1420462"/>
            <a:ext cx="1763861" cy="79208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b="1" dirty="0" smtClean="0">
                <a:solidFill>
                  <a:prstClr val="black">
                    <a:lumMod val="75000"/>
                    <a:lumOff val="25000"/>
                  </a:prstClr>
                </a:solidFill>
                <a:ea typeface="+mj-ea"/>
              </a:rPr>
              <a:t>карагач</a:t>
            </a:r>
            <a:endParaRPr lang="ru-RU" dirty="0"/>
          </a:p>
        </p:txBody>
      </p:sp>
      <p:sp>
        <p:nvSpPr>
          <p:cNvPr id="8" name="Блок-схема: альтернативный процесс 7"/>
          <p:cNvSpPr/>
          <p:nvPr/>
        </p:nvSpPr>
        <p:spPr>
          <a:xfrm>
            <a:off x="4958090" y="1321452"/>
            <a:ext cx="3780754" cy="990109"/>
          </a:xfrm>
          <a:prstGeom prst="flowChartAlternateProcess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err="1" smtClean="0">
                <a:solidFill>
                  <a:schemeClr val="tx1"/>
                </a:solidFill>
                <a:latin typeface="Arial"/>
                <a:ea typeface="Times New Roman"/>
              </a:rPr>
              <a:t>Сикер</a:t>
            </a:r>
            <a:r>
              <a:rPr lang="tt-RU" sz="1400" dirty="0" smtClean="0">
                <a:solidFill>
                  <a:schemeClr val="tx1"/>
                </a:solidFill>
                <a:latin typeface="Arial"/>
                <a:ea typeface="Times New Roman"/>
              </a:rPr>
              <a:t>әләр, йөгерәләр, сугышалар, тарткалашалар.Озак йоклый алмыйлар</a:t>
            </a:r>
            <a:endParaRPr lang="ru-RU" sz="1400" dirty="0">
              <a:solidFill>
                <a:schemeClr val="tx1"/>
              </a:solidFill>
            </a:endParaRPr>
          </a:p>
        </p:txBody>
      </p:sp>
      <p:sp>
        <p:nvSpPr>
          <p:cNvPr id="9" name="Блок-схема: альтернативный процесс 8"/>
          <p:cNvSpPr/>
          <p:nvPr/>
        </p:nvSpPr>
        <p:spPr>
          <a:xfrm>
            <a:off x="251520" y="4149080"/>
            <a:ext cx="2853869" cy="992350"/>
          </a:xfrm>
          <a:prstGeom prst="flowChartAlternateProcess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>
                <a:solidFill>
                  <a:schemeClr val="tx1"/>
                </a:solidFill>
                <a:latin typeface="Arial"/>
                <a:ea typeface="Times New Roman"/>
              </a:rPr>
              <a:t> </a:t>
            </a:r>
            <a:r>
              <a:rPr lang="ru-RU" sz="1400" dirty="0" smtClean="0">
                <a:solidFill>
                  <a:schemeClr val="tx1"/>
                </a:solidFill>
                <a:latin typeface="Arial"/>
                <a:ea typeface="Times New Roman"/>
              </a:rPr>
              <a:t>«Крокодил </a:t>
            </a:r>
            <a:r>
              <a:rPr lang="ru-RU" sz="1400" dirty="0">
                <a:solidFill>
                  <a:schemeClr val="tx1"/>
                </a:solidFill>
                <a:latin typeface="Arial"/>
                <a:ea typeface="Times New Roman"/>
              </a:rPr>
              <a:t>Гена», «Малыш </a:t>
            </a:r>
            <a:r>
              <a:rPr lang="ru-RU" sz="1400" dirty="0" smtClean="0">
                <a:solidFill>
                  <a:schemeClr val="tx1"/>
                </a:solidFill>
                <a:latin typeface="Arial"/>
                <a:ea typeface="Times New Roman"/>
              </a:rPr>
              <a:t>и </a:t>
            </a:r>
            <a:r>
              <a:rPr lang="ru-RU" sz="1400" dirty="0" err="1">
                <a:solidFill>
                  <a:schemeClr val="tx1"/>
                </a:solidFill>
                <a:latin typeface="Arial"/>
                <a:ea typeface="Times New Roman"/>
              </a:rPr>
              <a:t>Карлсон</a:t>
            </a:r>
            <a:r>
              <a:rPr lang="ru-RU" sz="1400" dirty="0">
                <a:solidFill>
                  <a:schemeClr val="tx1"/>
                </a:solidFill>
                <a:latin typeface="Arial"/>
                <a:ea typeface="Times New Roman"/>
              </a:rPr>
              <a:t>», </a:t>
            </a:r>
            <a:r>
              <a:rPr lang="ru-RU" sz="1400" dirty="0" smtClean="0">
                <a:solidFill>
                  <a:schemeClr val="tx1"/>
                </a:solidFill>
                <a:latin typeface="Arial"/>
                <a:ea typeface="Times New Roman"/>
              </a:rPr>
              <a:t>, </a:t>
            </a:r>
            <a:r>
              <a:rPr lang="ru-RU" sz="1400" dirty="0">
                <a:solidFill>
                  <a:schemeClr val="tx1"/>
                </a:solidFill>
                <a:latin typeface="Arial"/>
                <a:ea typeface="Times New Roman"/>
              </a:rPr>
              <a:t>«Винни-Пух». </a:t>
            </a:r>
            <a:r>
              <a:rPr lang="ru-RU" sz="1400" dirty="0" err="1" smtClean="0">
                <a:solidFill>
                  <a:schemeClr val="tx1"/>
                </a:solidFill>
                <a:latin typeface="Arial"/>
                <a:ea typeface="Times New Roman"/>
              </a:rPr>
              <a:t>мультфильмнарын</a:t>
            </a:r>
            <a:endParaRPr lang="ru-RU" sz="1200" dirty="0">
              <a:solidFill>
                <a:schemeClr val="tx1"/>
              </a:solidFill>
            </a:endParaRPr>
          </a:p>
        </p:txBody>
      </p:sp>
      <p:sp>
        <p:nvSpPr>
          <p:cNvPr id="10" name="Блок-схема: альтернативный процесс 9"/>
          <p:cNvSpPr/>
          <p:nvPr/>
        </p:nvSpPr>
        <p:spPr>
          <a:xfrm>
            <a:off x="4932040" y="4149080"/>
            <a:ext cx="3744416" cy="972108"/>
          </a:xfrm>
          <a:prstGeom prst="flowChartAlternateProcess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err="1" smtClean="0">
                <a:solidFill>
                  <a:schemeClr val="tx1"/>
                </a:solidFill>
              </a:rPr>
              <a:t>Балалар</a:t>
            </a:r>
            <a:r>
              <a:rPr lang="ru-RU" sz="1400" dirty="0" smtClean="0">
                <a:solidFill>
                  <a:schemeClr val="tx1"/>
                </a:solidFill>
              </a:rPr>
              <a:t> </a:t>
            </a:r>
            <a:r>
              <a:rPr lang="ru-RU" sz="1400" dirty="0" err="1" smtClean="0">
                <a:solidFill>
                  <a:schemeClr val="tx1"/>
                </a:solidFill>
              </a:rPr>
              <a:t>үзләрен тыныч</a:t>
            </a:r>
            <a:r>
              <a:rPr lang="ru-RU" sz="1400" dirty="0" smtClean="0">
                <a:solidFill>
                  <a:schemeClr val="tx1"/>
                </a:solidFill>
              </a:rPr>
              <a:t>  </a:t>
            </a:r>
            <a:r>
              <a:rPr lang="ru-RU" sz="1400" dirty="0" err="1" smtClean="0">
                <a:solidFill>
                  <a:schemeClr val="tx1"/>
                </a:solidFill>
              </a:rPr>
              <a:t>тоталар</a:t>
            </a:r>
            <a:r>
              <a:rPr lang="ru-RU" sz="1400" dirty="0" smtClean="0">
                <a:solidFill>
                  <a:schemeClr val="tx1"/>
                </a:solidFill>
              </a:rPr>
              <a:t>. </a:t>
            </a:r>
            <a:r>
              <a:rPr lang="ru-RU" sz="1400" dirty="0" err="1" smtClean="0">
                <a:solidFill>
                  <a:schemeClr val="tx1"/>
                </a:solidFill>
              </a:rPr>
              <a:t>Тиз</a:t>
            </a:r>
            <a:r>
              <a:rPr lang="ru-RU" sz="1400" dirty="0" smtClean="0">
                <a:solidFill>
                  <a:schemeClr val="tx1"/>
                </a:solidFill>
              </a:rPr>
              <a:t> </a:t>
            </a:r>
            <a:r>
              <a:rPr lang="ru-RU" sz="1400" dirty="0" err="1" smtClean="0">
                <a:solidFill>
                  <a:schemeClr val="tx1"/>
                </a:solidFill>
              </a:rPr>
              <a:t>йоклап</a:t>
            </a:r>
            <a:r>
              <a:rPr lang="ru-RU" sz="1400" dirty="0" smtClean="0">
                <a:solidFill>
                  <a:schemeClr val="tx1"/>
                </a:solidFill>
              </a:rPr>
              <a:t> </a:t>
            </a:r>
            <a:r>
              <a:rPr lang="ru-RU" sz="1400" dirty="0" err="1" smtClean="0">
                <a:solidFill>
                  <a:schemeClr val="tx1"/>
                </a:solidFill>
              </a:rPr>
              <a:t>китәләр</a:t>
            </a:r>
            <a:endParaRPr lang="ru-RU" sz="1400" dirty="0">
              <a:solidFill>
                <a:schemeClr val="tx1"/>
              </a:solidFill>
            </a:endParaRPr>
          </a:p>
        </p:txBody>
      </p:sp>
      <p:sp>
        <p:nvSpPr>
          <p:cNvPr id="11" name="Стрелка вправо 10"/>
          <p:cNvSpPr/>
          <p:nvPr/>
        </p:nvSpPr>
        <p:spPr>
          <a:xfrm>
            <a:off x="3138047" y="4315270"/>
            <a:ext cx="1763861" cy="79208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b="1" dirty="0" smtClean="0">
                <a:solidFill>
                  <a:prstClr val="black">
                    <a:lumMod val="75000"/>
                    <a:lumOff val="25000"/>
                  </a:prstClr>
                </a:solidFill>
                <a:ea typeface="+mj-ea"/>
              </a:rPr>
              <a:t>карагач</a:t>
            </a:r>
            <a:endParaRPr lang="ru-RU" dirty="0"/>
          </a:p>
        </p:txBody>
      </p:sp>
      <p:pic>
        <p:nvPicPr>
          <p:cNvPr id="1026" name="Picture 2" descr="C:\Users\1\Desktop\Новая папка (2)\картинки - копия\imagesCA48DW1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1" y="2492896"/>
            <a:ext cx="2160240" cy="151216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1\Desktop\Проэкт\спайдермен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0094" y="2492896"/>
            <a:ext cx="1643873" cy="151216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2534132"/>
            <a:ext cx="1728192" cy="15121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19010" y="2541476"/>
            <a:ext cx="1800200" cy="15121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12739025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500034" y="785794"/>
            <a:ext cx="8424936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i="1" dirty="0" err="1" smtClean="0"/>
              <a:t>Балаларга</a:t>
            </a:r>
            <a:r>
              <a:rPr lang="ru-RU" sz="2000" b="1" i="1" dirty="0" smtClean="0"/>
              <a:t> мультфильм</a:t>
            </a:r>
            <a:r>
              <a:rPr lang="tt-RU" sz="2000" b="1" i="1" dirty="0" smtClean="0"/>
              <a:t>нарның  тәэсире турында ата-аналарның  киң  таралган фикер , бәяләре:</a:t>
            </a:r>
            <a:endParaRPr lang="ru-RU" b="1" i="1" dirty="0" smtClean="0"/>
          </a:p>
          <a:p>
            <a:pPr marL="285750" lvl="0" indent="-285750">
              <a:buFont typeface="Arial" pitchFamily="34" charset="0"/>
              <a:buChar char="•"/>
            </a:pPr>
            <a:r>
              <a:rPr lang="ru-RU" sz="2000" dirty="0" smtClean="0"/>
              <a:t>Бала </a:t>
            </a:r>
            <a:r>
              <a:rPr lang="ru-RU" sz="2000" dirty="0" err="1" smtClean="0"/>
              <a:t>ярсыган</a:t>
            </a:r>
            <a:r>
              <a:rPr lang="ru-RU" sz="2000" dirty="0" smtClean="0"/>
              <a:t>;</a:t>
            </a:r>
          </a:p>
          <a:p>
            <a:pPr marL="285750" lvl="0" indent="-285750">
              <a:buFont typeface="Arial" pitchFamily="34" charset="0"/>
              <a:buChar char="•"/>
            </a:pPr>
            <a:endParaRPr lang="ru-RU" sz="2000" dirty="0"/>
          </a:p>
          <a:p>
            <a:pPr marL="285750" lvl="0" indent="-285750">
              <a:buFont typeface="Arial" pitchFamily="34" charset="0"/>
              <a:buChar char="•"/>
            </a:pPr>
            <a:r>
              <a:rPr lang="ru-RU" sz="2000" dirty="0" err="1" smtClean="0"/>
              <a:t>Тискәре геройларга</a:t>
            </a:r>
            <a:r>
              <a:rPr lang="ru-RU" sz="2000" dirty="0" smtClean="0"/>
              <a:t>, </a:t>
            </a:r>
            <a:r>
              <a:rPr lang="ru-RU" sz="2000" dirty="0" err="1" smtClean="0"/>
              <a:t>начар</a:t>
            </a:r>
            <a:r>
              <a:rPr lang="ru-RU" sz="2000" dirty="0" smtClean="0"/>
              <a:t> </a:t>
            </a:r>
            <a:r>
              <a:rPr lang="ru-RU" sz="2000" dirty="0" err="1" smtClean="0"/>
              <a:t>гәдәтләргә ияреп</a:t>
            </a:r>
            <a:r>
              <a:rPr lang="ru-RU" sz="2000" dirty="0" smtClean="0"/>
              <a:t> </a:t>
            </a:r>
            <a:r>
              <a:rPr lang="ru-RU" sz="2000" dirty="0" err="1" smtClean="0"/>
              <a:t>кабатлыйлар</a:t>
            </a:r>
            <a:r>
              <a:rPr lang="ru-RU" sz="2000" dirty="0" smtClean="0"/>
              <a:t>;</a:t>
            </a:r>
          </a:p>
          <a:p>
            <a:pPr marL="285750" lvl="0" indent="-285750">
              <a:buFont typeface="Arial" pitchFamily="34" charset="0"/>
              <a:buChar char="•"/>
            </a:pPr>
            <a:endParaRPr lang="ru-RU" sz="2000" dirty="0"/>
          </a:p>
          <a:p>
            <a:pPr marL="285750" lvl="0" indent="-285750">
              <a:buFont typeface="Arial" pitchFamily="34" charset="0"/>
              <a:buChar char="•"/>
            </a:pPr>
            <a:r>
              <a:rPr lang="ru-RU" sz="2000" dirty="0" smtClean="0"/>
              <a:t>Бала </a:t>
            </a:r>
            <a:r>
              <a:rPr lang="ru-RU" sz="2000" dirty="0" err="1" smtClean="0"/>
              <a:t>кызып</a:t>
            </a:r>
            <a:r>
              <a:rPr lang="ru-RU" sz="2000" dirty="0" smtClean="0"/>
              <a:t> </a:t>
            </a:r>
            <a:r>
              <a:rPr lang="ru-RU" sz="2000" dirty="0" err="1" smtClean="0"/>
              <a:t>китүчән</a:t>
            </a:r>
            <a:r>
              <a:rPr lang="ru-RU" sz="2000" dirty="0" smtClean="0"/>
              <a:t>, </a:t>
            </a:r>
            <a:r>
              <a:rPr lang="ru-RU" sz="2000" dirty="0" err="1" smtClean="0"/>
              <a:t>сүз тыңламый</a:t>
            </a:r>
            <a:r>
              <a:rPr lang="ru-RU" sz="2000" dirty="0" smtClean="0"/>
              <a:t>;</a:t>
            </a:r>
          </a:p>
          <a:p>
            <a:pPr marL="285750" lvl="0" indent="-285750"/>
            <a:endParaRPr lang="ru-RU" sz="2000" dirty="0"/>
          </a:p>
          <a:p>
            <a:pPr marL="285750" lvl="0" indent="-285750">
              <a:buFont typeface="Arial" pitchFamily="34" charset="0"/>
              <a:buChar char="•"/>
            </a:pPr>
            <a:r>
              <a:rPr lang="ru-RU" sz="2000" dirty="0" err="1" smtClean="0"/>
              <a:t>Тыныч</a:t>
            </a:r>
            <a:r>
              <a:rPr lang="ru-RU" sz="2000" dirty="0" smtClean="0"/>
              <a:t> </a:t>
            </a:r>
            <a:r>
              <a:rPr lang="ru-RU" sz="2000" dirty="0" err="1" smtClean="0"/>
              <a:t>йокламый</a:t>
            </a:r>
            <a:r>
              <a:rPr lang="ru-RU" sz="2000" dirty="0" smtClean="0"/>
              <a:t>;</a:t>
            </a:r>
          </a:p>
          <a:p>
            <a:pPr marL="285750" lvl="0" indent="-285750"/>
            <a:endParaRPr lang="ru-RU" sz="2000" dirty="0"/>
          </a:p>
          <a:p>
            <a:pPr marL="285750" lvl="0" indent="-285750">
              <a:buFont typeface="Arial" pitchFamily="34" charset="0"/>
              <a:buChar char="•"/>
            </a:pPr>
            <a:r>
              <a:rPr lang="ru-RU" sz="2000" dirty="0" smtClean="0"/>
              <a:t>Бер </a:t>
            </a:r>
            <a:r>
              <a:rPr lang="ru-RU" sz="2000" dirty="0" err="1" smtClean="0"/>
              <a:t>үк мультфильмны</a:t>
            </a:r>
            <a:r>
              <a:rPr lang="tt-RU" sz="2000" dirty="0" smtClean="0"/>
              <a:t> көннәр буе карый ала</a:t>
            </a:r>
            <a:r>
              <a:rPr lang="ru-RU" sz="2000" dirty="0" smtClean="0"/>
              <a:t>;</a:t>
            </a:r>
          </a:p>
          <a:p>
            <a:pPr marL="285750" lvl="0" indent="-285750"/>
            <a:endParaRPr lang="ru-RU" sz="2000" dirty="0"/>
          </a:p>
          <a:p>
            <a:pPr marL="285750" lvl="0" indent="-285750">
              <a:buFont typeface="Arial" pitchFamily="34" charset="0"/>
              <a:buChar char="•"/>
            </a:pPr>
            <a:r>
              <a:rPr lang="ru-RU" sz="2000" dirty="0" smtClean="0"/>
              <a:t>Бала </a:t>
            </a:r>
            <a:r>
              <a:rPr lang="ru-RU" sz="2000" dirty="0" err="1" smtClean="0"/>
              <a:t>начар</a:t>
            </a:r>
            <a:r>
              <a:rPr lang="ru-RU" sz="2000" dirty="0" smtClean="0"/>
              <a:t> </a:t>
            </a:r>
            <a:r>
              <a:rPr lang="ru-RU" sz="2000" dirty="0" err="1" smtClean="0"/>
              <a:t>төшләр керә дип</a:t>
            </a:r>
            <a:r>
              <a:rPr lang="ru-RU" sz="2000" dirty="0" smtClean="0"/>
              <a:t> </a:t>
            </a:r>
            <a:r>
              <a:rPr lang="ru-RU" sz="2000" dirty="0" err="1" smtClean="0"/>
              <a:t>зарлана</a:t>
            </a:r>
            <a:r>
              <a:rPr lang="ru-RU" sz="2000" dirty="0" smtClean="0"/>
              <a:t>.</a:t>
            </a:r>
            <a:endParaRPr lang="ru-RU" sz="2000" dirty="0"/>
          </a:p>
        </p:txBody>
      </p:sp>
    </p:spTree>
    <p:extLst>
      <p:ext uri="{BB962C8B-B14F-4D97-AF65-F5344CB8AC3E}">
        <p14:creationId xmlns="" xmlns:p14="http://schemas.microsoft.com/office/powerpoint/2010/main" val="29661208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/>
              <a:t>Памятка  </a:t>
            </a:r>
            <a:r>
              <a:rPr lang="ru-RU" b="1" dirty="0"/>
              <a:t>для родителей: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067943" y="1807361"/>
            <a:ext cx="4752529" cy="3061799"/>
          </a:xfrm>
        </p:spPr>
        <p:txBody>
          <a:bodyPr>
            <a:normAutofit lnSpcReduction="10000"/>
          </a:bodyPr>
          <a:lstStyle/>
          <a:p>
            <a:pPr lvl="0"/>
            <a:r>
              <a:rPr lang="ru-RU" dirty="0" smtClean="0"/>
              <a:t>Необходимо контролировать выбор просмотра мультфильмов  </a:t>
            </a:r>
          </a:p>
          <a:p>
            <a:pPr lvl="0"/>
            <a:r>
              <a:rPr lang="ru-RU" dirty="0" smtClean="0"/>
              <a:t>Обязательно обсуждать просмотр мультфильма с родителями</a:t>
            </a:r>
          </a:p>
          <a:p>
            <a:pPr lvl="0"/>
            <a:r>
              <a:rPr lang="ru-RU" dirty="0" smtClean="0"/>
              <a:t>Ограничить время просмотра</a:t>
            </a:r>
          </a:p>
          <a:p>
            <a:pPr lvl="0"/>
            <a:r>
              <a:rPr lang="ru-RU" dirty="0" smtClean="0"/>
              <a:t>Чаще </a:t>
            </a:r>
            <a:r>
              <a:rPr lang="ru-RU" dirty="0"/>
              <a:t>заменять просмотр мультфильмов чтением сказок</a:t>
            </a:r>
          </a:p>
          <a:p>
            <a:pPr marL="0" indent="0">
              <a:buNone/>
            </a:pPr>
            <a:r>
              <a:rPr lang="ru-RU" dirty="0" smtClean="0"/>
              <a:t> </a:t>
            </a:r>
          </a:p>
          <a:p>
            <a:pPr marL="0" indent="0">
              <a:buNone/>
            </a:pPr>
            <a:r>
              <a:rPr lang="ru-RU" b="1" dirty="0" smtClean="0"/>
              <a:t>    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395536" y="2688024"/>
            <a:ext cx="8280920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b="1" i="1" dirty="0" smtClean="0"/>
          </a:p>
          <a:p>
            <a:r>
              <a:rPr lang="ru-RU" b="1" i="1" dirty="0" smtClean="0"/>
              <a:t>Помните</a:t>
            </a:r>
            <a:r>
              <a:rPr lang="ru-RU" b="1" i="1" dirty="0"/>
              <a:t>! Никакой мультфильм не заменит живого общения ребенка с взрослым, в котором он так нуждается!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954598"/>
            <a:ext cx="3312368" cy="25545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29205123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214346" y="3764"/>
            <a:ext cx="9787006" cy="924475"/>
          </a:xfrm>
        </p:spPr>
        <p:txBody>
          <a:bodyPr/>
          <a:lstStyle/>
          <a:p>
            <a:pPr algn="ctr"/>
            <a:r>
              <a:rPr lang="ru-RU" b="1" dirty="0" err="1" smtClean="0"/>
              <a:t>Баларның яраткан</a:t>
            </a:r>
            <a:r>
              <a:rPr lang="ru-RU" b="1" dirty="0" smtClean="0"/>
              <a:t>  </a:t>
            </a:r>
            <a:r>
              <a:rPr lang="ru-RU" b="1" dirty="0" err="1" smtClean="0"/>
              <a:t>мультфильмнары</a:t>
            </a:r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050" name="Picture 2" descr="C:\Users\1\Desktop\Новая папка (2)\картинки - копия\imagesCAA2LZEQ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755737">
            <a:off x="234031" y="1081994"/>
            <a:ext cx="2266950" cy="20193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1\Desktop\Новая папка (2)\картинки - копия\imagesCA4MEJK6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980728"/>
            <a:ext cx="2857500" cy="16002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1\Desktop\Новая папка (2)\картинки - копия\imagesCA48DW19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38064">
            <a:off x="4286505" y="2783388"/>
            <a:ext cx="2466975" cy="184785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C:\Users\1\Desktop\Новая папка (2)\картинки - копия\imagesCAQRKHGU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40575">
            <a:off x="287481" y="4860078"/>
            <a:ext cx="2466975" cy="184785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C:\Users\1\Desktop\Новая папка (2)\картинки - копия\imagesCAZB2W1Y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7485" y="946794"/>
            <a:ext cx="2590800" cy="176212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C:\Users\1\Desktop\Новая папка (3)\imagesCAVT1KL1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086199">
            <a:off x="16066" y="3138700"/>
            <a:ext cx="2457450" cy="185737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C:\Users\1\Desktop\Проэкт\лило и стич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885" y="2494445"/>
            <a:ext cx="1723926" cy="242428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9" name="Picture 11" descr="C:\Users\1\Desktop\Проэкт\спайдермен.jp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41648" y="3813825"/>
            <a:ext cx="2042319" cy="163385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ятно 1 4"/>
          <p:cNvSpPr/>
          <p:nvPr/>
        </p:nvSpPr>
        <p:spPr>
          <a:xfrm>
            <a:off x="1979712" y="2091644"/>
            <a:ext cx="2679337" cy="2081367"/>
          </a:xfrm>
          <a:prstGeom prst="irregularSeal1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/>
              <a:t>82%</a:t>
            </a:r>
            <a:endParaRPr lang="ru-RU" sz="3600" b="1" dirty="0"/>
          </a:p>
        </p:txBody>
      </p:sp>
      <p:pic>
        <p:nvPicPr>
          <p:cNvPr id="2060" name="Picture 12" descr="C:\Users\1\Desktop\Проэкт\imagesCABFCJ3P.jp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86938">
            <a:off x="6361360" y="4523755"/>
            <a:ext cx="2466975" cy="184785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1" name="Picture 13" descr="C:\Users\1\Desktop\Проэкт\симпсоны.jpg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24290">
            <a:off x="4305691" y="4607157"/>
            <a:ext cx="1905000" cy="14224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3" name="Picture 15" descr="C:\Users\1\Desktop\Новая папка (3)\imagesCAW1S5HO.jpg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36590">
            <a:off x="3057087" y="5153483"/>
            <a:ext cx="1622845" cy="16002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14208949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428660" y="188640"/>
            <a:ext cx="9929882" cy="924475"/>
          </a:xfrm>
        </p:spPr>
        <p:txBody>
          <a:bodyPr/>
          <a:lstStyle/>
          <a:p>
            <a:r>
              <a:rPr lang="ru-RU" dirty="0" smtClean="0"/>
              <a:t>   </a:t>
            </a:r>
            <a:r>
              <a:rPr lang="ru-RU" b="1" dirty="0" err="1" smtClean="0"/>
              <a:t>Баларның яраткан</a:t>
            </a:r>
            <a:r>
              <a:rPr lang="ru-RU" b="1" dirty="0" smtClean="0"/>
              <a:t>  </a:t>
            </a:r>
            <a:r>
              <a:rPr lang="ru-RU" b="1" dirty="0" err="1" smtClean="0"/>
              <a:t>мультфильмнары</a:t>
            </a:r>
            <a:r>
              <a:rPr lang="ru-RU" dirty="0" smtClean="0"/>
              <a:t>.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94485" y="1771850"/>
            <a:ext cx="7125112" cy="4051437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3074" name="Picture 2" descr="C:\Users\1\Desktop\Новая папка (3)\imagesCA9QUGA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227159">
            <a:off x="5986693" y="1500865"/>
            <a:ext cx="2427907" cy="232224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ятно 1 3"/>
          <p:cNvSpPr/>
          <p:nvPr/>
        </p:nvSpPr>
        <p:spPr>
          <a:xfrm>
            <a:off x="2712318" y="2774950"/>
            <a:ext cx="2881368" cy="1800200"/>
          </a:xfrm>
          <a:prstGeom prst="irregularSeal1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/>
              <a:t>18%</a:t>
            </a:r>
            <a:endParaRPr lang="ru-RU" sz="3600" b="1" dirty="0"/>
          </a:p>
        </p:txBody>
      </p:sp>
      <p:pic>
        <p:nvPicPr>
          <p:cNvPr id="3076" name="Picture 4" descr="C:\Users\1\Desktop\Новая папка (2)\картинки - копия\imagesCAJAMLA5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077661">
            <a:off x="3938381" y="4179175"/>
            <a:ext cx="3219939" cy="211817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7" name="Picture 5" descr="C:\Users\1\Desktop\Проэкт\крош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555840">
            <a:off x="216030" y="1521659"/>
            <a:ext cx="2771259" cy="186600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9" name="Picture 7" descr="C:\Users\1\Desktop\Проэкт\матроскин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676720">
            <a:off x="605238" y="3623274"/>
            <a:ext cx="2392275" cy="190375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2" name="Picture 10" descr="C:\Users\1\Desktop\Проэкт\images[11]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2911" y="984250"/>
            <a:ext cx="2390775" cy="17907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3502421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pring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Spring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Spring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100000"/>
                <a:shade val="85000"/>
                <a:lumMod val="8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7000"/>
                <a:satMod val="100000"/>
                <a:lumMod val="110000"/>
              </a:schemeClr>
            </a:gs>
            <a:gs pos="100000">
              <a:schemeClr val="phClr">
                <a:shade val="85000"/>
                <a:lumMod val="80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88900" dist="38100" dir="5400000" algn="ctr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5400000"/>
            </a:lightRig>
          </a:scene3d>
          <a:sp3d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100000"/>
                <a:hueMod val="100000"/>
                <a:satMod val="106000"/>
                <a:lumMod val="100000"/>
              </a:schemeClr>
            </a:gs>
            <a:gs pos="88000">
              <a:schemeClr val="phClr">
                <a:tint val="90000"/>
                <a:shade val="68000"/>
                <a:hueMod val="100000"/>
                <a:satMod val="114000"/>
                <a:lumMod val="74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4000"/>
                <a:shade val="100000"/>
                <a:hueMod val="100000"/>
                <a:satMod val="118000"/>
                <a:lumMod val="100000"/>
              </a:schemeClr>
            </a:gs>
            <a:gs pos="100000">
              <a:schemeClr val="phClr">
                <a:tint val="98000"/>
                <a:shade val="68000"/>
                <a:hueMod val="100000"/>
                <a:satMod val="118000"/>
                <a:lumMod val="82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Весна</Template>
  <TotalTime>2280</TotalTime>
  <Words>418</Words>
  <Application>Microsoft Office PowerPoint</Application>
  <PresentationFormat>Экран (4:3)</PresentationFormat>
  <Paragraphs>83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Spring</vt:lpstr>
      <vt:lpstr>Слайд 1</vt:lpstr>
      <vt:lpstr>Ата-аналарга анкета әзерләдек һәм аларга эксперемент үткәрергә тәкъдим иттек</vt:lpstr>
      <vt:lpstr>Слайд 3</vt:lpstr>
      <vt:lpstr>Слайд 4</vt:lpstr>
      <vt:lpstr>Үз тәҗрибәмнән чыгып                  </vt:lpstr>
      <vt:lpstr>Слайд 6</vt:lpstr>
      <vt:lpstr>Памятка  для родителей:</vt:lpstr>
      <vt:lpstr>Баларның яраткан  мультфильмнары.</vt:lpstr>
      <vt:lpstr>   Баларның яраткан  мультфильмнары.</vt:lpstr>
      <vt:lpstr>Балалар карар өчен зарарсыз мультфильмнар</vt:lpstr>
      <vt:lpstr>Слайд 11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1</dc:creator>
  <cp:lastModifiedBy>Компик</cp:lastModifiedBy>
  <cp:revision>118</cp:revision>
  <dcterms:created xsi:type="dcterms:W3CDTF">2012-02-19T05:15:29Z</dcterms:created>
  <dcterms:modified xsi:type="dcterms:W3CDTF">2014-02-12T03:47:13Z</dcterms:modified>
</cp:coreProperties>
</file>