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67853B-B579-438B-9E48-90F50EBB453D}" type="datetimeFigureOut">
              <a:rPr lang="ru-RU" smtClean="0"/>
              <a:t>08.06.2010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FAF059-F36C-4814-85C3-31DAB3E1B13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FAF059-F36C-4814-85C3-31DAB3E1B135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EAF463A-BC7C-46EE-9F1E-7F377CCA489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6/8/2010</a:t>
            </a:fld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457200" y="1143000"/>
            <a:ext cx="8305800" cy="1481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Числовые выражения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29" name="WordArt 5"/>
          <p:cNvSpPr>
            <a:spLocks noChangeArrowheads="1" noChangeShapeType="1" noTextEdit="1"/>
          </p:cNvSpPr>
          <p:nvPr/>
        </p:nvSpPr>
        <p:spPr bwMode="auto">
          <a:xfrm>
            <a:off x="2667000" y="3505200"/>
            <a:ext cx="3657600" cy="955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1 класс</a:t>
            </a:r>
            <a:endParaRPr lang="ru-RU" sz="36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4800" y="1447800"/>
            <a:ext cx="18288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14600" y="1447800"/>
            <a:ext cx="18288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724400" y="1447800"/>
            <a:ext cx="18288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934200" y="1447800"/>
            <a:ext cx="1828800" cy="2819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33400" y="1752600"/>
            <a:ext cx="1371600" cy="838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81000" y="3048000"/>
            <a:ext cx="1676400" cy="99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762000" y="1981200"/>
            <a:ext cx="374904" cy="3810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1524000" y="3352800"/>
            <a:ext cx="374904" cy="3810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609600" y="3352800"/>
            <a:ext cx="374904" cy="3810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1295400" y="1981200"/>
            <a:ext cx="374904" cy="3810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1066800" y="3352800"/>
            <a:ext cx="374904" cy="3810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590800" y="3048000"/>
            <a:ext cx="1676400" cy="99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590800" y="1752600"/>
            <a:ext cx="1676400" cy="838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895600" y="1981200"/>
            <a:ext cx="1524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3200400" y="1981200"/>
            <a:ext cx="1524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3505200" y="1981200"/>
            <a:ext cx="1524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10000" y="1981200"/>
            <a:ext cx="1524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810000" y="3352800"/>
            <a:ext cx="1524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3352800" y="3352800"/>
            <a:ext cx="1524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895600" y="3352800"/>
            <a:ext cx="152400" cy="4572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4800600" y="1752600"/>
            <a:ext cx="1676400" cy="838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800600" y="3124200"/>
            <a:ext cx="1676400" cy="99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5029200" y="19812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486400" y="19812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5943600" y="19812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943600" y="34290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486400" y="34290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5029200" y="3429000"/>
            <a:ext cx="3810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7010400" y="1752600"/>
            <a:ext cx="1676400" cy="838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7010400" y="3200400"/>
            <a:ext cx="1676400" cy="685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7543800" y="2057400"/>
            <a:ext cx="609600" cy="228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7162800" y="3505200"/>
            <a:ext cx="3810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7620000" y="3505200"/>
            <a:ext cx="4572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8153400" y="3505200"/>
            <a:ext cx="3810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8600" y="381000"/>
            <a:ext cx="84037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Какой из рисунков соответствует выражению 4+3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8600" y="5257800"/>
            <a:ext cx="858401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Запишите выражения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соответствующие каждому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з  рисунков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1981200"/>
            <a:ext cx="1143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47800" y="1981200"/>
            <a:ext cx="1143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05400" y="1981200"/>
            <a:ext cx="1143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667000" y="1981200"/>
            <a:ext cx="1143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886200" y="1981200"/>
            <a:ext cx="1143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543800" y="1981200"/>
            <a:ext cx="11811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324600" y="1981200"/>
            <a:ext cx="1143000" cy="289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28600" y="2286000"/>
            <a:ext cx="1143000" cy="1066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381000" y="2438400"/>
            <a:ext cx="152400" cy="685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609600" y="2438400"/>
            <a:ext cx="152400" cy="685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838200" y="2438400"/>
            <a:ext cx="152400" cy="685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1066800" y="2438400"/>
            <a:ext cx="152400" cy="685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04800" y="3733800"/>
            <a:ext cx="990600" cy="99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внобедренный треугольник 23"/>
          <p:cNvSpPr/>
          <p:nvPr/>
        </p:nvSpPr>
        <p:spPr>
          <a:xfrm>
            <a:off x="914400" y="3886200"/>
            <a:ext cx="152400" cy="685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457200" y="3886200"/>
            <a:ext cx="152400" cy="685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524000" y="2133600"/>
            <a:ext cx="990600" cy="1371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524000" y="3657600"/>
            <a:ext cx="990600" cy="1066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1600200" y="2514600"/>
            <a:ext cx="762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1828800" y="2514600"/>
            <a:ext cx="762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2286000" y="2514600"/>
            <a:ext cx="762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057400" y="2514600"/>
            <a:ext cx="762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1676400" y="3886200"/>
            <a:ext cx="762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1828800" y="3886200"/>
            <a:ext cx="762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1981200" y="3886200"/>
            <a:ext cx="762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286000" y="3886200"/>
            <a:ext cx="762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133600" y="3886200"/>
            <a:ext cx="762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667000" y="2209800"/>
            <a:ext cx="1066800" cy="1066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2667000" y="3581400"/>
            <a:ext cx="1143000" cy="1066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962400" y="2133600"/>
            <a:ext cx="990600" cy="1295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3962400" y="3581400"/>
            <a:ext cx="990600" cy="1066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2743200" y="2514600"/>
            <a:ext cx="2286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Овал 41"/>
          <p:cNvSpPr/>
          <p:nvPr/>
        </p:nvSpPr>
        <p:spPr>
          <a:xfrm>
            <a:off x="3048000" y="2514600"/>
            <a:ext cx="2286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вал 42"/>
          <p:cNvSpPr/>
          <p:nvPr/>
        </p:nvSpPr>
        <p:spPr>
          <a:xfrm>
            <a:off x="3352800" y="2514600"/>
            <a:ext cx="2286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2743200" y="3886200"/>
            <a:ext cx="2286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Овал 44"/>
          <p:cNvSpPr/>
          <p:nvPr/>
        </p:nvSpPr>
        <p:spPr>
          <a:xfrm>
            <a:off x="2971800" y="3886200"/>
            <a:ext cx="2286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Овал 45"/>
          <p:cNvSpPr/>
          <p:nvPr/>
        </p:nvSpPr>
        <p:spPr>
          <a:xfrm>
            <a:off x="3200400" y="3886200"/>
            <a:ext cx="2286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3429000" y="3886200"/>
            <a:ext cx="2286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Равнобедренный треугольник 47"/>
          <p:cNvSpPr/>
          <p:nvPr/>
        </p:nvSpPr>
        <p:spPr>
          <a:xfrm>
            <a:off x="4191000" y="2362200"/>
            <a:ext cx="152400" cy="685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Равнобедренный треугольник 48"/>
          <p:cNvSpPr/>
          <p:nvPr/>
        </p:nvSpPr>
        <p:spPr>
          <a:xfrm>
            <a:off x="4419600" y="2362200"/>
            <a:ext cx="152400" cy="685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Равнобедренный треугольник 49"/>
          <p:cNvSpPr/>
          <p:nvPr/>
        </p:nvSpPr>
        <p:spPr>
          <a:xfrm>
            <a:off x="4648200" y="2362200"/>
            <a:ext cx="152400" cy="685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Равнобедренный треугольник 50"/>
          <p:cNvSpPr/>
          <p:nvPr/>
        </p:nvSpPr>
        <p:spPr>
          <a:xfrm>
            <a:off x="4572000" y="3733800"/>
            <a:ext cx="152400" cy="685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авнобедренный треугольник 51"/>
          <p:cNvSpPr/>
          <p:nvPr/>
        </p:nvSpPr>
        <p:spPr>
          <a:xfrm>
            <a:off x="4267200" y="3733800"/>
            <a:ext cx="152400" cy="685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>
            <a:off x="5181600" y="2133600"/>
            <a:ext cx="1066800" cy="1066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Овал 53"/>
          <p:cNvSpPr/>
          <p:nvPr/>
        </p:nvSpPr>
        <p:spPr>
          <a:xfrm>
            <a:off x="5181600" y="3657600"/>
            <a:ext cx="1066800" cy="1066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5715000" y="2438400"/>
            <a:ext cx="2286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Овал 55"/>
          <p:cNvSpPr/>
          <p:nvPr/>
        </p:nvSpPr>
        <p:spPr>
          <a:xfrm>
            <a:off x="5943600" y="2438400"/>
            <a:ext cx="2286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Овал 56"/>
          <p:cNvSpPr/>
          <p:nvPr/>
        </p:nvSpPr>
        <p:spPr>
          <a:xfrm>
            <a:off x="5486400" y="2438400"/>
            <a:ext cx="2286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Овал 57"/>
          <p:cNvSpPr/>
          <p:nvPr/>
        </p:nvSpPr>
        <p:spPr>
          <a:xfrm>
            <a:off x="5257800" y="2438400"/>
            <a:ext cx="2286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5867400" y="3962400"/>
            <a:ext cx="2286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5562600" y="3962400"/>
            <a:ext cx="2286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Овал 60"/>
          <p:cNvSpPr/>
          <p:nvPr/>
        </p:nvSpPr>
        <p:spPr>
          <a:xfrm>
            <a:off x="5257800" y="3962400"/>
            <a:ext cx="228600" cy="4572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>
            <a:off x="6400800" y="2133600"/>
            <a:ext cx="990600" cy="1219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Овал 64"/>
          <p:cNvSpPr/>
          <p:nvPr/>
        </p:nvSpPr>
        <p:spPr>
          <a:xfrm>
            <a:off x="6400800" y="3505200"/>
            <a:ext cx="1066800" cy="12954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Прямоугольник 65"/>
          <p:cNvSpPr/>
          <p:nvPr/>
        </p:nvSpPr>
        <p:spPr>
          <a:xfrm>
            <a:off x="6629400" y="2438400"/>
            <a:ext cx="1524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7010400" y="2438400"/>
            <a:ext cx="1524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Прямоугольник 67"/>
          <p:cNvSpPr/>
          <p:nvPr/>
        </p:nvSpPr>
        <p:spPr>
          <a:xfrm>
            <a:off x="7162800" y="3886200"/>
            <a:ext cx="1524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6858000" y="3886200"/>
            <a:ext cx="1524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Прямоугольник 69"/>
          <p:cNvSpPr/>
          <p:nvPr/>
        </p:nvSpPr>
        <p:spPr>
          <a:xfrm>
            <a:off x="6553200" y="3886200"/>
            <a:ext cx="152400" cy="6096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/>
          <p:cNvSpPr/>
          <p:nvPr/>
        </p:nvSpPr>
        <p:spPr>
          <a:xfrm>
            <a:off x="7620000" y="2133600"/>
            <a:ext cx="990600" cy="1066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7620000" y="3657600"/>
            <a:ext cx="1066800" cy="10668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Равнобедренный треугольник 72"/>
          <p:cNvSpPr/>
          <p:nvPr/>
        </p:nvSpPr>
        <p:spPr>
          <a:xfrm>
            <a:off x="8001000" y="2286000"/>
            <a:ext cx="228600" cy="7620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Равнобедренный треугольник 74"/>
          <p:cNvSpPr/>
          <p:nvPr/>
        </p:nvSpPr>
        <p:spPr>
          <a:xfrm>
            <a:off x="8077200" y="3810000"/>
            <a:ext cx="152400" cy="685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Равнобедренный треугольник 75"/>
          <p:cNvSpPr/>
          <p:nvPr/>
        </p:nvSpPr>
        <p:spPr>
          <a:xfrm>
            <a:off x="7848600" y="3810000"/>
            <a:ext cx="152400" cy="685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Равнобедренный треугольник 76"/>
          <p:cNvSpPr/>
          <p:nvPr/>
        </p:nvSpPr>
        <p:spPr>
          <a:xfrm>
            <a:off x="8305800" y="3810000"/>
            <a:ext cx="152400" cy="685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457200"/>
            <a:ext cx="81203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Какое математическое выражение соответствует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каждому из рисунков: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>
            <a:off x="457200" y="4953000"/>
            <a:ext cx="76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2+3</a:t>
            </a:r>
            <a:endParaRPr lang="ru-RU" sz="2400" b="1" dirty="0"/>
          </a:p>
        </p:txBody>
      </p:sp>
      <p:sp>
        <p:nvSpPr>
          <p:cNvPr id="80" name="Прямоугольник 79"/>
          <p:cNvSpPr/>
          <p:nvPr/>
        </p:nvSpPr>
        <p:spPr>
          <a:xfrm>
            <a:off x="1600200" y="4953000"/>
            <a:ext cx="732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1+3</a:t>
            </a:r>
            <a:endParaRPr lang="ru-RU" sz="2400" b="1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2895600" y="4953000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3+2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4114800" y="4953000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4+3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5334000" y="4953000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4+5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4" name="Прямоугольник 83"/>
          <p:cNvSpPr/>
          <p:nvPr/>
        </p:nvSpPr>
        <p:spPr>
          <a:xfrm>
            <a:off x="6553200" y="4953000"/>
            <a:ext cx="7841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3+4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7696200" y="4953000"/>
            <a:ext cx="10567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4+2 </a:t>
            </a:r>
            <a:r>
              <a:rPr lang="ru-RU" dirty="0" smtClean="0"/>
              <a:t>     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04800" y="762000"/>
            <a:ext cx="865884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Какому рисунку соответствует каждое равенство: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838200" y="2438400"/>
            <a:ext cx="464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1181894" y="2475706"/>
            <a:ext cx="2278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1486694" y="2475706"/>
            <a:ext cx="2278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1791494" y="2475706"/>
            <a:ext cx="2278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096294" y="2475706"/>
            <a:ext cx="2278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2401094" y="2475706"/>
            <a:ext cx="2278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2705894" y="2475706"/>
            <a:ext cx="2278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3010694" y="2475706"/>
            <a:ext cx="2278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3315494" y="2475706"/>
            <a:ext cx="2278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3620294" y="2475706"/>
            <a:ext cx="2278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877094" y="2475706"/>
            <a:ext cx="2278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2590800"/>
            <a:ext cx="341632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1    2    3     4    5      6    7     8     9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9" name="Дуга 28"/>
          <p:cNvSpPr/>
          <p:nvPr/>
        </p:nvSpPr>
        <p:spPr>
          <a:xfrm flipH="1">
            <a:off x="990600" y="2133600"/>
            <a:ext cx="457200" cy="4572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Дуга 31"/>
          <p:cNvSpPr/>
          <p:nvPr/>
        </p:nvSpPr>
        <p:spPr>
          <a:xfrm>
            <a:off x="1828800" y="2133600"/>
            <a:ext cx="381000" cy="4572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>
            <a:endCxn id="32" idx="0"/>
          </p:cNvCxnSpPr>
          <p:nvPr/>
        </p:nvCxnSpPr>
        <p:spPr>
          <a:xfrm>
            <a:off x="1219200" y="2133600"/>
            <a:ext cx="8001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 flipH="1">
            <a:off x="2209800" y="1905000"/>
            <a:ext cx="609600" cy="6858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>
            <a:off x="3276600" y="1905000"/>
            <a:ext cx="457200" cy="9144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8" name="Прямая соединительная линия 37"/>
          <p:cNvCxnSpPr>
            <a:endCxn id="36" idx="0"/>
          </p:cNvCxnSpPr>
          <p:nvPr/>
        </p:nvCxnSpPr>
        <p:spPr>
          <a:xfrm>
            <a:off x="2514600" y="1905000"/>
            <a:ext cx="990601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>
            <a:off x="914400" y="3886200"/>
            <a:ext cx="449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915194" y="3886200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1219994" y="38854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rot="5400000">
            <a:off x="1524794" y="38854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1829594" y="38854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2134394" y="38854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>
            <a:off x="2439194" y="38854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2743994" y="38854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3048794" y="38854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3353594" y="38854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3658394" y="38854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57200" y="4114800"/>
            <a:ext cx="35060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1     2     3     4     5      6    7     8    9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7" name="Дуга 56"/>
          <p:cNvSpPr/>
          <p:nvPr/>
        </p:nvSpPr>
        <p:spPr>
          <a:xfrm flipH="1">
            <a:off x="1066800" y="3505200"/>
            <a:ext cx="457200" cy="4572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Дуга 57"/>
          <p:cNvSpPr/>
          <p:nvPr/>
        </p:nvSpPr>
        <p:spPr>
          <a:xfrm>
            <a:off x="2819400" y="3505200"/>
            <a:ext cx="381000" cy="4572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9" name="Прямая соединительная линия 58"/>
          <p:cNvCxnSpPr>
            <a:endCxn id="58" idx="0"/>
          </p:cNvCxnSpPr>
          <p:nvPr/>
        </p:nvCxnSpPr>
        <p:spPr>
          <a:xfrm>
            <a:off x="1219200" y="3505200"/>
            <a:ext cx="17907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61" name="Дуга 60"/>
          <p:cNvSpPr/>
          <p:nvPr/>
        </p:nvSpPr>
        <p:spPr>
          <a:xfrm flipH="1">
            <a:off x="3200400" y="3352800"/>
            <a:ext cx="457200" cy="4572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Дуга 61"/>
          <p:cNvSpPr/>
          <p:nvPr/>
        </p:nvSpPr>
        <p:spPr>
          <a:xfrm>
            <a:off x="3352800" y="3352800"/>
            <a:ext cx="457200" cy="8382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3" name="Прямая соединительная линия 62"/>
          <p:cNvCxnSpPr>
            <a:endCxn id="62" idx="0"/>
          </p:cNvCxnSpPr>
          <p:nvPr/>
        </p:nvCxnSpPr>
        <p:spPr>
          <a:xfrm>
            <a:off x="3352800" y="3352800"/>
            <a:ext cx="2286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9" name="Прямая со стрелкой 68"/>
          <p:cNvCxnSpPr/>
          <p:nvPr/>
        </p:nvCxnSpPr>
        <p:spPr>
          <a:xfrm>
            <a:off x="914400" y="5105400"/>
            <a:ext cx="449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 rot="5400000">
            <a:off x="915194" y="51046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1219200" y="51046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1524000" y="51046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3658394" y="51046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3353594" y="51046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rot="5400000">
            <a:off x="3048794" y="51046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1828800" y="51046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2134394" y="51046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 rot="5400000">
            <a:off x="2439194" y="51046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rot="5400000">
            <a:off x="2743994" y="5105400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80" name="Дуга 79"/>
          <p:cNvSpPr/>
          <p:nvPr/>
        </p:nvSpPr>
        <p:spPr>
          <a:xfrm flipH="1">
            <a:off x="1066800" y="4724400"/>
            <a:ext cx="457200" cy="4572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Дуга 80"/>
          <p:cNvSpPr/>
          <p:nvPr/>
        </p:nvSpPr>
        <p:spPr>
          <a:xfrm>
            <a:off x="1295400" y="4724400"/>
            <a:ext cx="381000" cy="4572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>
            <a:off x="1295400" y="4724400"/>
            <a:ext cx="2286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33400" y="5257800"/>
            <a:ext cx="346120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1      2     3    4     5     6     7     8     9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4" name="Дуга 83"/>
          <p:cNvSpPr/>
          <p:nvPr/>
        </p:nvSpPr>
        <p:spPr>
          <a:xfrm flipH="1">
            <a:off x="1676400" y="4572000"/>
            <a:ext cx="457200" cy="4572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Дуга 84"/>
          <p:cNvSpPr/>
          <p:nvPr/>
        </p:nvSpPr>
        <p:spPr>
          <a:xfrm>
            <a:off x="3352800" y="4572000"/>
            <a:ext cx="457200" cy="8382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1828800" y="4572000"/>
            <a:ext cx="17907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/>
          <p:nvPr/>
        </p:nvCxnSpPr>
        <p:spPr>
          <a:xfrm>
            <a:off x="914400" y="6096000"/>
            <a:ext cx="449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762000" y="6248400"/>
            <a:ext cx="328166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1     2     3     4     5     6     7     8     9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rot="5400000">
            <a:off x="915194" y="60952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 rot="5400000">
            <a:off x="2134394" y="60952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1219994" y="60952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 rot="5400000">
            <a:off x="3658394" y="60952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rot="5400000">
            <a:off x="1524794" y="60952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 rot="5400000">
            <a:off x="1829594" y="60952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 rot="5400000">
            <a:off x="3353594" y="60952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>
            <a:off x="3048794" y="60952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 rot="5400000">
            <a:off x="2743200" y="60952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 rot="5400000">
            <a:off x="2439194" y="6095206"/>
            <a:ext cx="304006" cy="79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9" name="Дуга 98"/>
          <p:cNvSpPr/>
          <p:nvPr/>
        </p:nvSpPr>
        <p:spPr>
          <a:xfrm flipH="1">
            <a:off x="1066800" y="5715000"/>
            <a:ext cx="457200" cy="4572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Дуга 99"/>
          <p:cNvSpPr/>
          <p:nvPr/>
        </p:nvSpPr>
        <p:spPr>
          <a:xfrm>
            <a:off x="2514600" y="5715000"/>
            <a:ext cx="381000" cy="4572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1" name="Прямая соединительная линия 100"/>
          <p:cNvCxnSpPr>
            <a:endCxn id="100" idx="0"/>
          </p:cNvCxnSpPr>
          <p:nvPr/>
        </p:nvCxnSpPr>
        <p:spPr>
          <a:xfrm>
            <a:off x="1219200" y="5715000"/>
            <a:ext cx="14859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4" name="Дуга 103"/>
          <p:cNvSpPr/>
          <p:nvPr/>
        </p:nvSpPr>
        <p:spPr>
          <a:xfrm flipH="1">
            <a:off x="2895600" y="5562600"/>
            <a:ext cx="457200" cy="4572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5" name="Дуга 104"/>
          <p:cNvSpPr/>
          <p:nvPr/>
        </p:nvSpPr>
        <p:spPr>
          <a:xfrm>
            <a:off x="3352800" y="5562600"/>
            <a:ext cx="457200" cy="838200"/>
          </a:xfrm>
          <a:prstGeom prst="arc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6" name="Прямая соединительная линия 105"/>
          <p:cNvCxnSpPr>
            <a:endCxn id="105" idx="0"/>
          </p:cNvCxnSpPr>
          <p:nvPr/>
        </p:nvCxnSpPr>
        <p:spPr>
          <a:xfrm>
            <a:off x="3124200" y="5562600"/>
            <a:ext cx="4572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09" name="Прямоугольник 108"/>
          <p:cNvSpPr/>
          <p:nvPr/>
        </p:nvSpPr>
        <p:spPr>
          <a:xfrm>
            <a:off x="6019800" y="1905000"/>
            <a:ext cx="2667000" cy="838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7+2=9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10" name="Прямоугольник 109"/>
          <p:cNvSpPr/>
          <p:nvPr/>
        </p:nvSpPr>
        <p:spPr>
          <a:xfrm>
            <a:off x="6019800" y="2971800"/>
            <a:ext cx="2667000" cy="838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2+7=9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6019800" y="4038600"/>
            <a:ext cx="2667000" cy="838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4+5=9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6019800" y="5105400"/>
            <a:ext cx="2667000" cy="838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6+3=9</a:t>
            </a:r>
            <a:endParaRPr lang="ru-RU" sz="36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57200" y="152400"/>
            <a:ext cx="81946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изменится?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Установите правило, по которому получено каждое следующее число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52400" y="5943600"/>
            <a:ext cx="863787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Какому ряду рисунков соответствует каждый ряд числовых выражений.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Найдите значение каждой суммы, запишите полученные ряды чисел.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029200" y="990600"/>
            <a:ext cx="1981200" cy="1447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105400" y="2590800"/>
            <a:ext cx="1828800" cy="1447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105400" y="4267200"/>
            <a:ext cx="1905000" cy="1524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7010400" y="1600200"/>
            <a:ext cx="1828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4, 4+2, 6+2, 8+2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10400" y="3200400"/>
            <a:ext cx="1733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2, 2+2, 4+2, 6+2</a:t>
            </a:r>
            <a:endParaRPr lang="ru-RU" dirty="0" smtClean="0"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10400" y="4953000"/>
            <a:ext cx="17331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1, 1+3, 4+3, 7+3</a:t>
            </a:r>
            <a:endParaRPr lang="ru-RU" dirty="0" smtClean="0">
              <a:latin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352800" y="1066800"/>
            <a:ext cx="14478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200400" y="2590800"/>
            <a:ext cx="16764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352800" y="4343400"/>
            <a:ext cx="1524000" cy="12954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81000" y="1066800"/>
            <a:ext cx="9906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Овал 15"/>
          <p:cNvSpPr/>
          <p:nvPr/>
        </p:nvSpPr>
        <p:spPr>
          <a:xfrm>
            <a:off x="1676400" y="1066800"/>
            <a:ext cx="13716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304800" y="2667000"/>
            <a:ext cx="9906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600200" y="2667000"/>
            <a:ext cx="12954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81000" y="4419600"/>
            <a:ext cx="9906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676400" y="4343400"/>
            <a:ext cx="1371600" cy="1219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762000" y="12192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762000" y="17526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438400" y="17526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1905000" y="17526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438400" y="12192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905000" y="12192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343400" y="16764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3962400" y="17526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581400" y="16764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4267200" y="12192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3962400" y="12192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3581400" y="12192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6172200" y="19050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5638800" y="19050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6400800" y="16002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5943600" y="15240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Овал 37"/>
          <p:cNvSpPr/>
          <p:nvPr/>
        </p:nvSpPr>
        <p:spPr>
          <a:xfrm>
            <a:off x="5410200" y="15240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6400800" y="11430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5943600" y="10668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5562600" y="1066800"/>
            <a:ext cx="228600" cy="381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 стрелкой 42"/>
          <p:cNvCxnSpPr/>
          <p:nvPr/>
        </p:nvCxnSpPr>
        <p:spPr>
          <a:xfrm>
            <a:off x="1371600" y="1676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>
            <a:off x="3048000" y="1676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4800600" y="1676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50" name="Равнобедренный треугольник 49"/>
          <p:cNvSpPr/>
          <p:nvPr/>
        </p:nvSpPr>
        <p:spPr>
          <a:xfrm>
            <a:off x="685800" y="30480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1" name="Равнобедренный треугольник 50"/>
          <p:cNvSpPr/>
          <p:nvPr/>
        </p:nvSpPr>
        <p:spPr>
          <a:xfrm>
            <a:off x="2362200" y="32766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2" name="Равнобедренный треугольник 51"/>
          <p:cNvSpPr/>
          <p:nvPr/>
        </p:nvSpPr>
        <p:spPr>
          <a:xfrm>
            <a:off x="1905000" y="32766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3" name="Равнобедренный треугольник 52"/>
          <p:cNvSpPr/>
          <p:nvPr/>
        </p:nvSpPr>
        <p:spPr>
          <a:xfrm>
            <a:off x="2362200" y="28956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1905000" y="28956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6" name="Равнобедренный треугольник 55"/>
          <p:cNvSpPr/>
          <p:nvPr/>
        </p:nvSpPr>
        <p:spPr>
          <a:xfrm>
            <a:off x="4495800" y="32004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7" name="Равнобедренный треугольник 56"/>
          <p:cNvSpPr/>
          <p:nvPr/>
        </p:nvSpPr>
        <p:spPr>
          <a:xfrm>
            <a:off x="4114800" y="32004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8" name="Равнобедренный треугольник 57"/>
          <p:cNvSpPr/>
          <p:nvPr/>
        </p:nvSpPr>
        <p:spPr>
          <a:xfrm>
            <a:off x="3733800" y="32004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9" name="Равнобедренный треугольник 58"/>
          <p:cNvSpPr/>
          <p:nvPr/>
        </p:nvSpPr>
        <p:spPr>
          <a:xfrm>
            <a:off x="3352800" y="31242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0" name="Равнобедренный треугольник 59"/>
          <p:cNvSpPr/>
          <p:nvPr/>
        </p:nvSpPr>
        <p:spPr>
          <a:xfrm>
            <a:off x="4343400" y="28194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1" name="Равнобедренный треугольник 60"/>
          <p:cNvSpPr/>
          <p:nvPr/>
        </p:nvSpPr>
        <p:spPr>
          <a:xfrm>
            <a:off x="3962400" y="28194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2" name="Равнобедренный треугольник 61"/>
          <p:cNvSpPr/>
          <p:nvPr/>
        </p:nvSpPr>
        <p:spPr>
          <a:xfrm>
            <a:off x="3581400" y="28194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3" name="Равнобедренный треугольник 62"/>
          <p:cNvSpPr/>
          <p:nvPr/>
        </p:nvSpPr>
        <p:spPr>
          <a:xfrm>
            <a:off x="5715000" y="35814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4" name="Равнобедренный треугольник 63"/>
          <p:cNvSpPr/>
          <p:nvPr/>
        </p:nvSpPr>
        <p:spPr>
          <a:xfrm>
            <a:off x="6477000" y="31242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5" name="Равнобедренный треугольник 64"/>
          <p:cNvSpPr/>
          <p:nvPr/>
        </p:nvSpPr>
        <p:spPr>
          <a:xfrm>
            <a:off x="6096000" y="31242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6" name="Равнобедренный треугольник 65"/>
          <p:cNvSpPr/>
          <p:nvPr/>
        </p:nvSpPr>
        <p:spPr>
          <a:xfrm>
            <a:off x="5715000" y="31242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7" name="Равнобедренный треугольник 66"/>
          <p:cNvSpPr/>
          <p:nvPr/>
        </p:nvSpPr>
        <p:spPr>
          <a:xfrm>
            <a:off x="5410200" y="32766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8" name="Равнобедренный треугольник 67"/>
          <p:cNvSpPr/>
          <p:nvPr/>
        </p:nvSpPr>
        <p:spPr>
          <a:xfrm>
            <a:off x="6096000" y="35814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9" name="Равнобедренный треугольник 68"/>
          <p:cNvSpPr/>
          <p:nvPr/>
        </p:nvSpPr>
        <p:spPr>
          <a:xfrm>
            <a:off x="6324600" y="27432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0" name="Равнобедренный треугольник 69"/>
          <p:cNvSpPr/>
          <p:nvPr/>
        </p:nvSpPr>
        <p:spPr>
          <a:xfrm>
            <a:off x="5943600" y="26670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1" name="Равнобедренный треугольник 70"/>
          <p:cNvSpPr/>
          <p:nvPr/>
        </p:nvSpPr>
        <p:spPr>
          <a:xfrm>
            <a:off x="5562600" y="27432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2" name="Равнобедренный треугольник 71"/>
          <p:cNvSpPr/>
          <p:nvPr/>
        </p:nvSpPr>
        <p:spPr>
          <a:xfrm>
            <a:off x="5257800" y="2895600"/>
            <a:ext cx="228600" cy="304800"/>
          </a:xfrm>
          <a:prstGeom prst="triangl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cxnSp>
        <p:nvCxnSpPr>
          <p:cNvPr id="73" name="Прямая со стрелкой 72"/>
          <p:cNvCxnSpPr/>
          <p:nvPr/>
        </p:nvCxnSpPr>
        <p:spPr>
          <a:xfrm>
            <a:off x="4876800" y="3200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2895600" y="3276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>
            <a:off x="1295400" y="32766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6" name="Прямоугольник 75"/>
          <p:cNvSpPr/>
          <p:nvPr/>
        </p:nvSpPr>
        <p:spPr>
          <a:xfrm>
            <a:off x="609600" y="46482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Прямоугольник 76"/>
          <p:cNvSpPr/>
          <p:nvPr/>
        </p:nvSpPr>
        <p:spPr>
          <a:xfrm>
            <a:off x="990600" y="46482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Прямоугольник 77"/>
          <p:cNvSpPr/>
          <p:nvPr/>
        </p:nvSpPr>
        <p:spPr>
          <a:xfrm>
            <a:off x="609600" y="51054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Прямоугольник 78"/>
          <p:cNvSpPr/>
          <p:nvPr/>
        </p:nvSpPr>
        <p:spPr>
          <a:xfrm>
            <a:off x="990600" y="51054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Прямоугольник 79"/>
          <p:cNvSpPr/>
          <p:nvPr/>
        </p:nvSpPr>
        <p:spPr>
          <a:xfrm>
            <a:off x="2286000" y="49530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Прямоугольник 80"/>
          <p:cNvSpPr/>
          <p:nvPr/>
        </p:nvSpPr>
        <p:spPr>
          <a:xfrm>
            <a:off x="1981200" y="50292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Прямоугольник 81"/>
          <p:cNvSpPr/>
          <p:nvPr/>
        </p:nvSpPr>
        <p:spPr>
          <a:xfrm>
            <a:off x="2590800" y="50292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3" name="Прямоугольник 82"/>
          <p:cNvSpPr/>
          <p:nvPr/>
        </p:nvSpPr>
        <p:spPr>
          <a:xfrm>
            <a:off x="2590800" y="45720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4" name="Прямоугольник 83"/>
          <p:cNvSpPr/>
          <p:nvPr/>
        </p:nvSpPr>
        <p:spPr>
          <a:xfrm>
            <a:off x="2286000" y="44958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5" name="Прямоугольник 84"/>
          <p:cNvSpPr/>
          <p:nvPr/>
        </p:nvSpPr>
        <p:spPr>
          <a:xfrm>
            <a:off x="1981200" y="45720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4419600" y="50292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Прямоугольник 86"/>
          <p:cNvSpPr/>
          <p:nvPr/>
        </p:nvSpPr>
        <p:spPr>
          <a:xfrm>
            <a:off x="4114800" y="50292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8" name="Прямоугольник 87"/>
          <p:cNvSpPr/>
          <p:nvPr/>
        </p:nvSpPr>
        <p:spPr>
          <a:xfrm>
            <a:off x="3886200" y="50292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9" name="Прямоугольник 88"/>
          <p:cNvSpPr/>
          <p:nvPr/>
        </p:nvSpPr>
        <p:spPr>
          <a:xfrm>
            <a:off x="3581400" y="50292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0" name="Прямоугольник 89"/>
          <p:cNvSpPr/>
          <p:nvPr/>
        </p:nvSpPr>
        <p:spPr>
          <a:xfrm>
            <a:off x="4419600" y="45720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Прямоугольник 90"/>
          <p:cNvSpPr/>
          <p:nvPr/>
        </p:nvSpPr>
        <p:spPr>
          <a:xfrm>
            <a:off x="4114800" y="44958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2" name="Прямоугольник 91"/>
          <p:cNvSpPr/>
          <p:nvPr/>
        </p:nvSpPr>
        <p:spPr>
          <a:xfrm>
            <a:off x="3886200" y="44958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" name="Прямоугольник 92"/>
          <p:cNvSpPr/>
          <p:nvPr/>
        </p:nvSpPr>
        <p:spPr>
          <a:xfrm>
            <a:off x="3581400" y="44958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4" name="Прямоугольник 93"/>
          <p:cNvSpPr/>
          <p:nvPr/>
        </p:nvSpPr>
        <p:spPr>
          <a:xfrm>
            <a:off x="6477000" y="44958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Прямоугольник 94"/>
          <p:cNvSpPr/>
          <p:nvPr/>
        </p:nvSpPr>
        <p:spPr>
          <a:xfrm>
            <a:off x="6248400" y="50292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Прямоугольник 95"/>
          <p:cNvSpPr/>
          <p:nvPr/>
        </p:nvSpPr>
        <p:spPr>
          <a:xfrm>
            <a:off x="6553200" y="50292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6172200" y="44958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Прямоугольник 97"/>
          <p:cNvSpPr/>
          <p:nvPr/>
        </p:nvSpPr>
        <p:spPr>
          <a:xfrm>
            <a:off x="5943600" y="50292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9" name="Прямоугольник 98"/>
          <p:cNvSpPr/>
          <p:nvPr/>
        </p:nvSpPr>
        <p:spPr>
          <a:xfrm>
            <a:off x="5867400" y="44958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Прямоугольник 99"/>
          <p:cNvSpPr/>
          <p:nvPr/>
        </p:nvSpPr>
        <p:spPr>
          <a:xfrm>
            <a:off x="5638800" y="50292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Прямоугольник 100"/>
          <p:cNvSpPr/>
          <p:nvPr/>
        </p:nvSpPr>
        <p:spPr>
          <a:xfrm>
            <a:off x="5638800" y="44958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Прямоугольник 101"/>
          <p:cNvSpPr/>
          <p:nvPr/>
        </p:nvSpPr>
        <p:spPr>
          <a:xfrm>
            <a:off x="5410200" y="50292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Прямоугольник 102"/>
          <p:cNvSpPr/>
          <p:nvPr/>
        </p:nvSpPr>
        <p:spPr>
          <a:xfrm>
            <a:off x="5410200" y="4495800"/>
            <a:ext cx="152400" cy="381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04" name="Прямая со стрелкой 103"/>
          <p:cNvCxnSpPr>
            <a:stCxn id="14" idx="6"/>
          </p:cNvCxnSpPr>
          <p:nvPr/>
        </p:nvCxnSpPr>
        <p:spPr>
          <a:xfrm>
            <a:off x="4876800" y="4991100"/>
            <a:ext cx="228600" cy="396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>
            <a:off x="3048000" y="4953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>
            <a:off x="1371600" y="49530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169</TotalTime>
  <Words>137</Words>
  <PresentationFormat>Экран (4:3)</PresentationFormat>
  <Paragraphs>31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Литейная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22</cp:revision>
  <dcterms:modified xsi:type="dcterms:W3CDTF">2010-06-08T16:18:34Z</dcterms:modified>
</cp:coreProperties>
</file>