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69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10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18439-C248-44BA-91EA-78279C0E364A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AA3A-1EA9-480F-8C6E-BB9B271F47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18439-C248-44BA-91EA-78279C0E364A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AA3A-1EA9-480F-8C6E-BB9B271F47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18439-C248-44BA-91EA-78279C0E364A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AA3A-1EA9-480F-8C6E-BB9B271F47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18439-C248-44BA-91EA-78279C0E364A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AA3A-1EA9-480F-8C6E-BB9B271F47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18439-C248-44BA-91EA-78279C0E364A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AA3A-1EA9-480F-8C6E-BB9B271F47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18439-C248-44BA-91EA-78279C0E364A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AA3A-1EA9-480F-8C6E-BB9B271F47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18439-C248-44BA-91EA-78279C0E364A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AA3A-1EA9-480F-8C6E-BB9B271F47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18439-C248-44BA-91EA-78279C0E364A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AA3A-1EA9-480F-8C6E-BB9B271F47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18439-C248-44BA-91EA-78279C0E364A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AA3A-1EA9-480F-8C6E-BB9B271F47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18439-C248-44BA-91EA-78279C0E364A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AA3A-1EA9-480F-8C6E-BB9B271F47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18439-C248-44BA-91EA-78279C0E364A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4AA3A-1EA9-480F-8C6E-BB9B271F47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18439-C248-44BA-91EA-78279C0E364A}" type="datetimeFigureOut">
              <a:rPr lang="ru-RU" smtClean="0"/>
              <a:t>31.08.2013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4AA3A-1EA9-480F-8C6E-BB9B271F474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Инна\Desktop\портфолио печать\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44824" y="1691680"/>
            <a:ext cx="2617312" cy="3701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E:\Рабочий стол\МОЁ\документы\благодарность отзыв кускова\благодарность отзыв кусков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23528"/>
            <a:ext cx="6858000" cy="7340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Инна\Desktop\портфолио печать\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0"/>
            <a:ext cx="2819678" cy="3988152"/>
          </a:xfrm>
          <a:prstGeom prst="rect">
            <a:avLst/>
          </a:prstGeom>
          <a:noFill/>
        </p:spPr>
      </p:pic>
      <p:pic>
        <p:nvPicPr>
          <p:cNvPr id="5" name="Picture 2" descr="G:\Инна\фото\фото\Доча\РАДУГАYarkaya_raduznaya_ramka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69568" y="1"/>
            <a:ext cx="3888432" cy="2963543"/>
          </a:xfrm>
          <a:prstGeom prst="rect">
            <a:avLst/>
          </a:prstGeom>
          <a:noFill/>
        </p:spPr>
      </p:pic>
      <p:pic>
        <p:nvPicPr>
          <p:cNvPr id="6" name="Picture 2" descr="C:\Users\Инна\Desktop\портфолио печать\яичная мозаика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4139952"/>
            <a:ext cx="3258282" cy="4608512"/>
          </a:xfrm>
          <a:prstGeom prst="rect">
            <a:avLst/>
          </a:prstGeom>
          <a:noFill/>
        </p:spPr>
      </p:pic>
      <p:pic>
        <p:nvPicPr>
          <p:cNvPr id="7" name="Picture 2" descr="C:\Users\Инна\Desktop\портфолио печать\фотошоп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01009" y="4139953"/>
            <a:ext cx="3250490" cy="45974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Инна\Desktop\портфолио печать\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0649" y="0"/>
            <a:ext cx="2583601" cy="3654245"/>
          </a:xfrm>
          <a:prstGeom prst="rect">
            <a:avLst/>
          </a:prstGeom>
          <a:noFill/>
        </p:spPr>
      </p:pic>
      <p:pic>
        <p:nvPicPr>
          <p:cNvPr id="3" name="Picture 2" descr="C:\Users\Инна\Desktop\портфолио печать\развитие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68961" y="4003079"/>
            <a:ext cx="2664296" cy="37683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Инна\Desktop\портфолио печать\проект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2657" y="395536"/>
            <a:ext cx="1928428" cy="2727568"/>
          </a:xfrm>
          <a:prstGeom prst="rect">
            <a:avLst/>
          </a:prstGeom>
          <a:noFill/>
        </p:spPr>
      </p:pic>
      <p:pic>
        <p:nvPicPr>
          <p:cNvPr id="5" name="Picture 2" descr="C:\Users\Инна\Desktop\портфолио печать\фото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24945" y="3707904"/>
            <a:ext cx="2112433" cy="29878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G:\Инна\фото\фото\Доча\фото детский сад 311\вручение кате приз за 1 место в конкурсе мир сказлк\DSC0256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2656" y="251520"/>
            <a:ext cx="3456384" cy="2592288"/>
          </a:xfrm>
          <a:prstGeom prst="rect">
            <a:avLst/>
          </a:prstGeom>
          <a:noFill/>
        </p:spPr>
      </p:pic>
      <p:pic>
        <p:nvPicPr>
          <p:cNvPr id="12291" name="Picture 3" descr="G:\Инна\фото\фото\Доча\фото детский сад 311\вручение кате приз за 1 место в конкурсе мир сказлк\IMG_059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77680" y="0"/>
            <a:ext cx="2880320" cy="2160161"/>
          </a:xfrm>
          <a:prstGeom prst="rect">
            <a:avLst/>
          </a:prstGeom>
          <a:noFill/>
        </p:spPr>
      </p:pic>
      <p:pic>
        <p:nvPicPr>
          <p:cNvPr id="4" name="Рисунок 3" descr="00009 00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268760" y="2915816"/>
            <a:ext cx="4436514" cy="622818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G:\Инна\фото\фото\Доча\сани\DSC0260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0648" y="179512"/>
            <a:ext cx="3474319" cy="2606565"/>
          </a:xfrm>
          <a:prstGeom prst="rect">
            <a:avLst/>
          </a:prstGeom>
          <a:noFill/>
        </p:spPr>
      </p:pic>
      <p:pic>
        <p:nvPicPr>
          <p:cNvPr id="13315" name="Picture 3" descr="G:\Инна\фото\фото\Доча\сани\DSC0259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06731" y="3275856"/>
            <a:ext cx="3551269" cy="266429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196752" y="2915816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Выполнила Жукова Катя</a:t>
            </a:r>
            <a:endParaRPr lang="ru-RU" dirty="0"/>
          </a:p>
        </p:txBody>
      </p:sp>
      <p:pic>
        <p:nvPicPr>
          <p:cNvPr id="5" name="Picture 2" descr="D:\ХЕРНЯ ВСЯКАЯ МОЯ\ВСЕ ПОРТФОЛИО\арина портфолио\2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5521925"/>
            <a:ext cx="2560646" cy="362207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852936" y="7668344"/>
            <a:ext cx="3157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Выполнила </a:t>
            </a:r>
            <a:r>
              <a:rPr lang="ru-RU" dirty="0" err="1" smtClean="0"/>
              <a:t>Тютенькова</a:t>
            </a:r>
            <a:r>
              <a:rPr lang="ru-RU" dirty="0" smtClean="0"/>
              <a:t> Арина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1 00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2233" y="0"/>
            <a:ext cx="6513534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Инна\Desktop\портфолио печать\квн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2392932" cy="3384376"/>
          </a:xfrm>
          <a:prstGeom prst="rect">
            <a:avLst/>
          </a:prstGeom>
          <a:noFill/>
        </p:spPr>
      </p:pic>
      <p:pic>
        <p:nvPicPr>
          <p:cNvPr id="3" name="Рисунок 2" descr="IMG_156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636912" y="179512"/>
            <a:ext cx="3311691" cy="2483768"/>
          </a:xfrm>
          <a:prstGeom prst="rect">
            <a:avLst/>
          </a:prstGeom>
        </p:spPr>
      </p:pic>
      <p:pic>
        <p:nvPicPr>
          <p:cNvPr id="4" name="Рисунок 3" descr="IMG_157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140968" y="2699792"/>
            <a:ext cx="3503713" cy="2627785"/>
          </a:xfrm>
          <a:prstGeom prst="rect">
            <a:avLst/>
          </a:prstGeom>
        </p:spPr>
      </p:pic>
      <p:pic>
        <p:nvPicPr>
          <p:cNvPr id="5" name="Рисунок 4" descr="IMG_1549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492896" y="5652120"/>
            <a:ext cx="3768417" cy="282631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Инна\Desktop\портфолио печать\большая игра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8641" y="179512"/>
            <a:ext cx="2214254" cy="3131840"/>
          </a:xfrm>
          <a:prstGeom prst="rect">
            <a:avLst/>
          </a:prstGeom>
          <a:noFill/>
        </p:spPr>
      </p:pic>
      <p:pic>
        <p:nvPicPr>
          <p:cNvPr id="3" name="Picture 2" descr="C:\Users\Инна\Desktop\портфолио печать\фото большой игры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92896" y="2843809"/>
            <a:ext cx="3872646" cy="54774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Инна\Desktop\портфолио печать\теннис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1"/>
            <a:ext cx="2792883" cy="3950035"/>
          </a:xfrm>
          <a:prstGeom prst="rect">
            <a:avLst/>
          </a:prstGeom>
          <a:noFill/>
        </p:spPr>
      </p:pic>
      <p:pic>
        <p:nvPicPr>
          <p:cNvPr id="3" name="Picture 2" descr="C:\Users\Инна\Desktop\портфолио печать\фото тенниса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17477" y="3707904"/>
            <a:ext cx="3843607" cy="5436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G:\Инна\фото\фото\Доча\фото детский сад 311\моя работа дек 2011-12\выставка зимушка-зима\IMG_150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55486" y="4283968"/>
            <a:ext cx="3495291" cy="4680520"/>
          </a:xfrm>
          <a:prstGeom prst="rect">
            <a:avLst/>
          </a:prstGeom>
          <a:noFill/>
        </p:spPr>
      </p:pic>
      <p:pic>
        <p:nvPicPr>
          <p:cNvPr id="3" name="Picture 2" descr="C:\Users\Инна\Pictures\2013-08-31 32\32 00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" y="0"/>
            <a:ext cx="3256767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Инна\Desktop\портфолио печать\5р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2061522" cy="2915816"/>
          </a:xfrm>
          <a:prstGeom prst="rect">
            <a:avLst/>
          </a:prstGeom>
          <a:noFill/>
        </p:spPr>
      </p:pic>
      <p:pic>
        <p:nvPicPr>
          <p:cNvPr id="3" name="Picture 2" descr="C:\Users\Инна\Pictures\2013-08-31 благ\благ 00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76873" y="3203848"/>
            <a:ext cx="4047611" cy="5364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Office PowerPoint</Application>
  <PresentationFormat>Экран (4:3)</PresentationFormat>
  <Paragraphs>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Инна</dc:creator>
  <cp:lastModifiedBy>Инна</cp:lastModifiedBy>
  <cp:revision>2</cp:revision>
  <dcterms:created xsi:type="dcterms:W3CDTF">2013-08-31T17:32:43Z</dcterms:created>
  <dcterms:modified xsi:type="dcterms:W3CDTF">2013-08-31T17:35:25Z</dcterms:modified>
</cp:coreProperties>
</file>