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634CD-6AB9-4E3B-BF87-EC6D8868400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7954-6445-47D6-8341-B2F61741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32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634CD-6AB9-4E3B-BF87-EC6D8868400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7954-6445-47D6-8341-B2F61741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57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634CD-6AB9-4E3B-BF87-EC6D8868400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7954-6445-47D6-8341-B2F61741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26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634CD-6AB9-4E3B-BF87-EC6D8868400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7954-6445-47D6-8341-B2F61741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2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634CD-6AB9-4E3B-BF87-EC6D8868400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7954-6445-47D6-8341-B2F61741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69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634CD-6AB9-4E3B-BF87-EC6D8868400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7954-6445-47D6-8341-B2F61741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70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634CD-6AB9-4E3B-BF87-EC6D8868400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7954-6445-47D6-8341-B2F61741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8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634CD-6AB9-4E3B-BF87-EC6D8868400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7954-6445-47D6-8341-B2F61741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94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634CD-6AB9-4E3B-BF87-EC6D8868400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7954-6445-47D6-8341-B2F61741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79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634CD-6AB9-4E3B-BF87-EC6D8868400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7954-6445-47D6-8341-B2F61741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22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634CD-6AB9-4E3B-BF87-EC6D8868400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7954-6445-47D6-8341-B2F61741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07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634CD-6AB9-4E3B-BF87-EC6D8868400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17954-6445-47D6-8341-B2F61741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90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000000"/>
                </a:solidFill>
              </a:rPr>
              <a:t>Оси симметрии фигуры</a:t>
            </a:r>
            <a:endParaRPr lang="ru-RU" sz="9600" b="1" i="1" dirty="0">
              <a:solidFill>
                <a:srgbClr val="0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26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b="1" i="1" dirty="0" smtClean="0"/>
              <a:t>Лист клёна</a:t>
            </a:r>
            <a:endParaRPr lang="ru-RU" b="1" i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85392"/>
            <a:ext cx="8208912" cy="5655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29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95" y="1700808"/>
            <a:ext cx="4601559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00808"/>
            <a:ext cx="3888432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50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80" y="702442"/>
            <a:ext cx="4457220" cy="4742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02443"/>
            <a:ext cx="4496370" cy="474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343390" y="702442"/>
            <a:ext cx="0" cy="39506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4780" y="2492896"/>
            <a:ext cx="3593124" cy="1224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827584" y="2132856"/>
            <a:ext cx="2448272" cy="31683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1547664" y="2132856"/>
            <a:ext cx="2304256" cy="31683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115616" y="2492896"/>
            <a:ext cx="3456384" cy="12241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732240" y="702443"/>
            <a:ext cx="1" cy="47427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572000" y="1916832"/>
            <a:ext cx="4496370" cy="24482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572000" y="1916832"/>
            <a:ext cx="4320480" cy="24482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6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4572000" cy="4519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80728"/>
            <a:ext cx="4572000" cy="451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>
            <a:stCxn id="4098" idx="0"/>
          </p:cNvCxnSpPr>
          <p:nvPr/>
        </p:nvCxnSpPr>
        <p:spPr>
          <a:xfrm>
            <a:off x="2286000" y="980728"/>
            <a:ext cx="0" cy="48245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4098" idx="1"/>
            <a:endCxn id="4099" idx="1"/>
          </p:cNvCxnSpPr>
          <p:nvPr/>
        </p:nvCxnSpPr>
        <p:spPr>
          <a:xfrm>
            <a:off x="0" y="3240611"/>
            <a:ext cx="4572000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9592" y="1844824"/>
            <a:ext cx="2880320" cy="2880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899592" y="1844824"/>
            <a:ext cx="2736304" cy="2880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4099" idx="0"/>
          </p:cNvCxnSpPr>
          <p:nvPr/>
        </p:nvCxnSpPr>
        <p:spPr>
          <a:xfrm>
            <a:off x="6858000" y="980728"/>
            <a:ext cx="0" cy="50405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283968" y="2492896"/>
            <a:ext cx="4608512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220072" y="980728"/>
            <a:ext cx="3096344" cy="4104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364088" y="980728"/>
            <a:ext cx="3096344" cy="4104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4427984" y="2492896"/>
            <a:ext cx="471601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66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1096"/>
            <a:ext cx="6696744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45024"/>
            <a:ext cx="6696744" cy="288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4481990" y="548680"/>
            <a:ext cx="0" cy="27363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8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3645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3645024"/>
            <a:ext cx="9143998" cy="321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203848" y="332656"/>
            <a:ext cx="0" cy="3312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4355976" y="188640"/>
            <a:ext cx="1872208" cy="29523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987824" y="4149080"/>
            <a:ext cx="0" cy="2592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868144" y="3429000"/>
            <a:ext cx="0" cy="3429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532440" y="4293096"/>
            <a:ext cx="0" cy="24482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90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5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Оси симметрии фигуры</vt:lpstr>
      <vt:lpstr>Лист клёна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Оси симметрии фигуры</dc:title>
  <dc:creator>Admin</dc:creator>
  <cp:lastModifiedBy>Admin</cp:lastModifiedBy>
  <cp:revision>5</cp:revision>
  <dcterms:created xsi:type="dcterms:W3CDTF">2012-05-09T19:22:27Z</dcterms:created>
  <dcterms:modified xsi:type="dcterms:W3CDTF">2012-05-09T20:02:51Z</dcterms:modified>
</cp:coreProperties>
</file>