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4" r:id="rId9"/>
    <p:sldId id="263" r:id="rId10"/>
    <p:sldId id="266" r:id="rId11"/>
    <p:sldId id="265" r:id="rId12"/>
    <p:sldId id="268" r:id="rId13"/>
    <p:sldId id="267" r:id="rId14"/>
    <p:sldId id="270" r:id="rId15"/>
    <p:sldId id="269" r:id="rId16"/>
    <p:sldId id="272" r:id="rId17"/>
    <p:sldId id="271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96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59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020895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0307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99082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7863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4253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8500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274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9328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3226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6278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964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9348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1362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5579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B1FE-B04B-4B80-806E-168910656217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27" y="0"/>
            <a:ext cx="9501227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9823" y="193996"/>
            <a:ext cx="4184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Презентация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по сказкам для </a:t>
            </a: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детей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среднего дошкольного возраста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8929" y="2381414"/>
            <a:ext cx="502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193" y="5135481"/>
            <a:ext cx="524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                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       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9823" y="4899546"/>
            <a:ext cx="391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Макаренко Е.В. – воспитатель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ГБДОУ № 87 Приморского района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Санкт – Петербург 2014г.</a:t>
            </a:r>
            <a:endParaRPr lang="ru-RU" sz="20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909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" y="1893193"/>
            <a:ext cx="7225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 гости к бабушке пошла,</a:t>
            </a:r>
          </a:p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Пироги ей понесла.</a:t>
            </a:r>
          </a:p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Серый волк за ней следил,</a:t>
            </a:r>
          </a:p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Обманул и проглотил.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60752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"/>
            <a:ext cx="9148694" cy="68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4778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19" y="1455313"/>
            <a:ext cx="7199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Что за сказка: кошка, внучка,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Мышь, еще собака Жучка.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Деду с бабой помогали,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Корнеплоды доставали?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16393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5710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2" y="1081826"/>
            <a:ext cx="75341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Родилась у мамы дочка,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 прекрасного цветочка.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Хороша, малютка просто!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 дюйм была малышка ростом.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Если сказку вы читали,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Знаете, как дочку звали….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694731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65" y="0"/>
            <a:ext cx="5337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2374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7" y="3065172"/>
            <a:ext cx="7547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 зайчонок  и волчица </a:t>
            </a:r>
          </a:p>
          <a:p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Все бегут к нему лечиться!</a:t>
            </a:r>
            <a:endParaRPr lang="ru-RU" sz="5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26316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0"/>
            <a:ext cx="7353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0899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" y="1828801"/>
            <a:ext cx="7714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Стрела молодца угодила в болото,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Ну где же невеста? Жениться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охото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!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А вот и невеста, глаза на макушке.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Зовут ту невесту – Царевна Лягушка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!</a:t>
            </a:r>
          </a:p>
          <a:p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88402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33254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0" y="1300765"/>
            <a:ext cx="58212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Возле леса, на опушке,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Трое их живет в избушке.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Там три стула и три кружки,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Три кровати, три подушки.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Угадайте без подсказки,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Кто герои этой сказки?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462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814" y="-39324"/>
            <a:ext cx="10625070" cy="6897324"/>
          </a:xfrm>
        </p:spPr>
      </p:pic>
    </p:spTree>
    <p:extLst>
      <p:ext uri="{BB962C8B-B14F-4D97-AF65-F5344CB8AC3E}">
        <p14:creationId xmlns:p14="http://schemas.microsoft.com/office/powerpoint/2010/main" val="185189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7" y="2318198"/>
            <a:ext cx="7611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Толстяк живет на крыше,</a:t>
            </a:r>
          </a:p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Летает он всех выше.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663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150052"/>
            <a:ext cx="6130075" cy="6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37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0"/>
            <a:ext cx="69803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Носик круглый, пятачком,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Им в земле удобно рыться,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Хвостик маленький крючком,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Вместо туфелек копытца.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Трое их – и до чего же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Братья дружные похожи.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Отгадайте без подсказки,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Кто герои этой сказки?</a:t>
            </a:r>
          </a:p>
        </p:txBody>
      </p:sp>
    </p:spTree>
    <p:extLst>
      <p:ext uri="{BB962C8B-B14F-4D97-AF65-F5344CB8AC3E}">
        <p14:creationId xmlns:p14="http://schemas.microsoft.com/office/powerpoint/2010/main" val="2608714880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140" cy="66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649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7" y="2362630"/>
            <a:ext cx="5962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Покупала самовар,</a:t>
            </a:r>
          </a:p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А спасал ее комар.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43510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0" y="141668"/>
            <a:ext cx="5554219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6794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229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Monotype Corsiva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25</cp:revision>
  <dcterms:created xsi:type="dcterms:W3CDTF">2014-03-05T17:47:27Z</dcterms:created>
  <dcterms:modified xsi:type="dcterms:W3CDTF">2014-03-18T18:13:11Z</dcterms:modified>
</cp:coreProperties>
</file>