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8F1A4-5567-4696-A6C9-87C359955AB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AB6E1-E1D8-4816-AAE6-2A5759F611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4095" y="2967335"/>
            <a:ext cx="763580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Учитель Михнова Н. А.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035994">
            <a:off x="1403648" y="692697"/>
            <a:ext cx="53365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Устный 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чет.</a:t>
            </a:r>
            <a:b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 класс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78860">
            <a:off x="5957286" y="499462"/>
            <a:ext cx="2619453" cy="201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469" y="836712"/>
            <a:ext cx="75990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Назовите соседей числа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060848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…,135,…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3" y="2060849"/>
            <a:ext cx="216023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…,246,…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132856"/>
            <a:ext cx="20313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…,312,…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2204864"/>
            <a:ext cx="20313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…,479,…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5497" y="2967335"/>
            <a:ext cx="6773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Найти лишнее число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11560" y="4437112"/>
            <a:ext cx="1656184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521</a:t>
            </a:r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2843808" y="5589240"/>
            <a:ext cx="1656184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120</a:t>
            </a:r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3635896" y="4149080"/>
            <a:ext cx="1656184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136</a:t>
            </a:r>
            <a:endParaRPr lang="ru-RU" dirty="0"/>
          </a:p>
        </p:txBody>
      </p:sp>
      <p:sp>
        <p:nvSpPr>
          <p:cNvPr id="12" name="Облако 11"/>
          <p:cNvSpPr/>
          <p:nvPr/>
        </p:nvSpPr>
        <p:spPr>
          <a:xfrm>
            <a:off x="5364088" y="5445224"/>
            <a:ext cx="1656184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52</a:t>
            </a:r>
            <a:endParaRPr lang="ru-RU" dirty="0"/>
          </a:p>
        </p:txBody>
      </p:sp>
      <p:sp>
        <p:nvSpPr>
          <p:cNvPr id="13" name="Облако 12"/>
          <p:cNvSpPr/>
          <p:nvPr/>
        </p:nvSpPr>
        <p:spPr>
          <a:xfrm>
            <a:off x="6876256" y="4509120"/>
            <a:ext cx="1656184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508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36836" y="404664"/>
            <a:ext cx="70703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Найти значение </a:t>
            </a:r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и у.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85786" y="1785926"/>
            <a:ext cx="785818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071538" y="3286124"/>
            <a:ext cx="714380" cy="571504"/>
          </a:xfrm>
          <a:prstGeom prst="ellipse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571736" y="3429000"/>
            <a:ext cx="857256" cy="5715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4071934" y="1714488"/>
            <a:ext cx="928694" cy="642942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х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286248" y="3857628"/>
            <a:ext cx="857256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000760" y="3500438"/>
            <a:ext cx="928694" cy="64294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000892" y="5072074"/>
            <a:ext cx="857256" cy="7143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16200000" flipH="1">
            <a:off x="785786" y="2786058"/>
            <a:ext cx="928694" cy="71438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8" idx="6"/>
            <a:endCxn id="29" idx="2"/>
          </p:cNvCxnSpPr>
          <p:nvPr/>
        </p:nvCxnSpPr>
        <p:spPr>
          <a:xfrm>
            <a:off x="1785918" y="3571876"/>
            <a:ext cx="785818" cy="142876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0" idx="4"/>
            <a:endCxn id="31" idx="1"/>
          </p:cNvCxnSpPr>
          <p:nvPr/>
        </p:nvCxnSpPr>
        <p:spPr>
          <a:xfrm rot="5400000">
            <a:off x="3682090" y="3087131"/>
            <a:ext cx="1583893" cy="124491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1" idx="6"/>
          </p:cNvCxnSpPr>
          <p:nvPr/>
        </p:nvCxnSpPr>
        <p:spPr>
          <a:xfrm flipV="1">
            <a:off x="5143504" y="4000504"/>
            <a:ext cx="928694" cy="142876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33" idx="1"/>
          </p:cNvCxnSpPr>
          <p:nvPr/>
        </p:nvCxnSpPr>
        <p:spPr>
          <a:xfrm rot="16200000" flipH="1">
            <a:off x="6368414" y="4418671"/>
            <a:ext cx="1033311" cy="482730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3" idx="7"/>
          </p:cNvCxnSpPr>
          <p:nvPr/>
        </p:nvCxnSpPr>
        <p:spPr>
          <a:xfrm rot="5400000" flipH="1" flipV="1">
            <a:off x="7010828" y="3722150"/>
            <a:ext cx="2176320" cy="732765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9" idx="6"/>
            <a:endCxn id="30" idx="3"/>
          </p:cNvCxnSpPr>
          <p:nvPr/>
        </p:nvCxnSpPr>
        <p:spPr>
          <a:xfrm flipV="1">
            <a:off x="3428992" y="2263273"/>
            <a:ext cx="778946" cy="1451479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28728" y="2214554"/>
            <a:ext cx="530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9</a:t>
            </a:r>
            <a:endParaRPr lang="ru-RU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928794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- 9</a:t>
            </a:r>
            <a:endParaRPr lang="ru-RU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214678" y="2571744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: 6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644008" y="28574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9</a:t>
            </a:r>
            <a:endParaRPr lang="ru-RU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214942" y="3500438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+ 6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858016" y="4214818"/>
            <a:ext cx="6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: 6 </a:t>
            </a:r>
            <a:endParaRPr lang="ru-RU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8143900" y="3929066"/>
            <a:ext cx="530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5</a:t>
            </a:r>
            <a:endParaRPr lang="ru-RU" sz="2800" b="1" dirty="0"/>
          </a:p>
        </p:txBody>
      </p:sp>
      <p:sp>
        <p:nvSpPr>
          <p:cNvPr id="48" name="Овал 47"/>
          <p:cNvSpPr/>
          <p:nvPr/>
        </p:nvSpPr>
        <p:spPr>
          <a:xfrm>
            <a:off x="1475656" y="242088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644008" y="306896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8172400" y="414908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8100392" y="1916832"/>
            <a:ext cx="86409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4221088"/>
            <a:ext cx="305874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6942" y="260648"/>
            <a:ext cx="39501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Вычислить.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1" y="1628800"/>
            <a:ext cx="514441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50+30=</a:t>
            </a:r>
          </a:p>
          <a:p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41-1   =</a:t>
            </a:r>
          </a:p>
          <a:p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84-80 =</a:t>
            </a:r>
          </a:p>
          <a:p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10+9  =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7401" y="1720840"/>
            <a:ext cx="174919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90-30 =</a:t>
            </a:r>
          </a:p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44+1  =</a:t>
            </a:r>
          </a:p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37-20 =</a:t>
            </a:r>
          </a:p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90+9   =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8" name="Picture 3" descr="D:\мама\Мои рисунки\анимации\f33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1628">
            <a:off x="6876256" y="3775024"/>
            <a:ext cx="2000264" cy="308297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705225" y="4221087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Проверка </a:t>
            </a:r>
            <a:endParaRPr lang="ru-RU" sz="360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28185" y="1556792"/>
            <a:ext cx="21602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36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98-32=</a:t>
            </a:r>
          </a:p>
          <a:p>
            <a:pPr lvl="0" algn="r"/>
            <a:r>
              <a:rPr lang="ru-RU" sz="36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77+25=</a:t>
            </a:r>
          </a:p>
          <a:p>
            <a:pPr lvl="0" algn="r"/>
            <a:r>
              <a:rPr lang="ru-RU" sz="36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100-36=</a:t>
            </a:r>
          </a:p>
          <a:p>
            <a:pPr lvl="0" algn="r"/>
            <a:r>
              <a:rPr lang="ru-RU" sz="36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28+29=</a:t>
            </a:r>
            <a:endParaRPr lang="ru-RU" sz="360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555776" cy="18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96753"/>
            <a:ext cx="73448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Прочти условие задачи и объясни,</a:t>
            </a:r>
          </a:p>
          <a:p>
            <a:pPr algn="ctr"/>
            <a:r>
              <a:rPr lang="ru-RU" sz="24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что узнаешь, выполнив действия:</a:t>
            </a:r>
            <a:endParaRPr lang="ru-RU" sz="2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048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В осеннем букете 25 кленовых листьев, 13 – дубовых и 10 – берёзовых.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827584" y="3429000"/>
            <a:ext cx="2736304" cy="643512"/>
          </a:xfrm>
          <a:prstGeom prst="teardrop">
            <a:avLst>
              <a:gd name="adj" fmla="val 12102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25+13=28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1259632" y="4365104"/>
            <a:ext cx="2808312" cy="715520"/>
          </a:xfrm>
          <a:prstGeom prst="teardrop">
            <a:avLst>
              <a:gd name="adj" fmla="val 12102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13+10=23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4644008" y="4437112"/>
            <a:ext cx="2808312" cy="648072"/>
          </a:xfrm>
          <a:prstGeom prst="teardrop">
            <a:avLst>
              <a:gd name="adj" fmla="val 12102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25-10=15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>
            <a:off x="4572000" y="3429000"/>
            <a:ext cx="3672408" cy="576064"/>
          </a:xfrm>
          <a:prstGeom prst="teardrop">
            <a:avLst>
              <a:gd name="adj" fmla="val 12102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25+10+13=48</a:t>
            </a: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445224"/>
            <a:ext cx="2376264" cy="133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44216" cy="24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4390" y="2420889"/>
            <a:ext cx="883523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улице Цветочной 6 пятиэтажных домов. Это </a:t>
            </a:r>
          </a:p>
          <a:p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8 раз меньше, чем девятиэтажных. Сколько </a:t>
            </a:r>
          </a:p>
          <a:p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Девятиэтажных домов на улице Цветочной? 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6813" y="908720"/>
            <a:ext cx="67316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Найдите решение.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ятно 2 7"/>
          <p:cNvSpPr/>
          <p:nvPr/>
        </p:nvSpPr>
        <p:spPr>
          <a:xfrm>
            <a:off x="323528" y="4005064"/>
            <a:ext cx="2376264" cy="9361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6+8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3203848" y="3933056"/>
            <a:ext cx="2592288" cy="108012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8-6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ятно 2 9"/>
          <p:cNvSpPr/>
          <p:nvPr/>
        </p:nvSpPr>
        <p:spPr>
          <a:xfrm>
            <a:off x="5940152" y="3789040"/>
            <a:ext cx="2592288" cy="108012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6   8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20272" y="4293096"/>
            <a:ext cx="216024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25145"/>
            <a:ext cx="1979712" cy="212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04256" cy="2351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221087"/>
            <a:ext cx="1835696" cy="226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13176"/>
            <a:ext cx="1691680" cy="181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7736" y="0"/>
            <a:ext cx="2376264" cy="196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722072" y="2967335"/>
            <a:ext cx="3699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FFC000"/>
      </a:accent4>
      <a:accent5>
        <a:srgbClr val="4BACC6"/>
      </a:accent5>
      <a:accent6>
        <a:srgbClr val="F79646"/>
      </a:accent6>
      <a:hlink>
        <a:srgbClr val="00B050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146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Кирилл</dc:creator>
  <cp:lastModifiedBy>Кирилл</cp:lastModifiedBy>
  <cp:revision>10</cp:revision>
  <dcterms:created xsi:type="dcterms:W3CDTF">2012-04-14T08:40:56Z</dcterms:created>
  <dcterms:modified xsi:type="dcterms:W3CDTF">2012-04-14T10:15:49Z</dcterms:modified>
</cp:coreProperties>
</file>