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i="1" u="sng" dirty="0" smtClean="0"/>
              <a:t>Контрольная работа.</a:t>
            </a:r>
            <a:endParaRPr lang="ru-RU" sz="2000" i="1" u="sng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4040188" cy="639762"/>
          </a:xfrm>
        </p:spPr>
        <p:txBody>
          <a:bodyPr/>
          <a:lstStyle/>
          <a:p>
            <a:r>
              <a:rPr lang="ru-RU" dirty="0" smtClean="0"/>
              <a:t>            Вариант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51520" y="1340768"/>
            <a:ext cx="4389884" cy="51845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800" b="1" dirty="0" smtClean="0"/>
              <a:t>1</a:t>
            </a:r>
            <a:r>
              <a:rPr lang="en-US" sz="1800" b="1" dirty="0" smtClean="0"/>
              <a:t>.</a:t>
            </a:r>
            <a:r>
              <a:rPr lang="ru-RU" sz="1800" b="1" dirty="0" smtClean="0"/>
              <a:t>Вычисли:</a:t>
            </a:r>
          </a:p>
          <a:p>
            <a:pPr>
              <a:buNone/>
            </a:pPr>
            <a:r>
              <a:rPr lang="ru-RU" sz="1800" dirty="0" smtClean="0"/>
              <a:t>810703 -748945=     7064* 89=        102720 :40=</a:t>
            </a:r>
          </a:p>
          <a:p>
            <a:pPr>
              <a:buNone/>
            </a:pPr>
            <a:r>
              <a:rPr lang="ru-RU" sz="1800" dirty="0" smtClean="0"/>
              <a:t>20594+ 379825=       1584* 600=     72588 :6=</a:t>
            </a:r>
          </a:p>
          <a:p>
            <a:pPr>
              <a:buNone/>
            </a:pPr>
            <a:r>
              <a:rPr lang="ru-RU" sz="1800" b="1" dirty="0" smtClean="0"/>
              <a:t>2. Реши задачу:</a:t>
            </a:r>
          </a:p>
          <a:p>
            <a:pPr>
              <a:buNone/>
            </a:pPr>
            <a:r>
              <a:rPr lang="ru-RU" sz="1800" dirty="0" smtClean="0"/>
              <a:t> В магазин привезли 132 пакета с конфетами</a:t>
            </a:r>
          </a:p>
          <a:p>
            <a:pPr>
              <a:buNone/>
            </a:pPr>
            <a:r>
              <a:rPr lang="ru-RU" sz="1800" dirty="0" smtClean="0"/>
              <a:t>по 3 кг в каждом пакете и столько же</a:t>
            </a:r>
          </a:p>
          <a:p>
            <a:pPr>
              <a:buNone/>
            </a:pPr>
            <a:r>
              <a:rPr lang="ru-RU" sz="1800" dirty="0" smtClean="0"/>
              <a:t>килограммов печенья. Печенье расфасовали </a:t>
            </a:r>
          </a:p>
          <a:p>
            <a:pPr>
              <a:buNone/>
            </a:pPr>
            <a:r>
              <a:rPr lang="ru-RU" sz="1800" dirty="0" smtClean="0"/>
              <a:t>в пакеты по 4 кг. Сколько привезли</a:t>
            </a:r>
          </a:p>
          <a:p>
            <a:pPr>
              <a:buNone/>
            </a:pPr>
            <a:r>
              <a:rPr lang="ru-RU" sz="1800" dirty="0" smtClean="0"/>
              <a:t>пакетов с конфетами и печеньем?</a:t>
            </a:r>
          </a:p>
          <a:p>
            <a:pPr>
              <a:buNone/>
            </a:pPr>
            <a:r>
              <a:rPr lang="ru-RU" sz="1800" b="1" dirty="0" smtClean="0"/>
              <a:t>3. Расставь порядок действий:  </a:t>
            </a:r>
            <a:r>
              <a:rPr lang="en-US" sz="1800" dirty="0" smtClean="0"/>
              <a:t>a*a+ d </a:t>
            </a:r>
            <a:r>
              <a:rPr lang="ru-RU" sz="1800" dirty="0" smtClean="0"/>
              <a:t>: (</a:t>
            </a:r>
            <a:r>
              <a:rPr lang="en-US" sz="1800" dirty="0" smtClean="0"/>
              <a:t>c - z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4</a:t>
            </a:r>
            <a:r>
              <a:rPr lang="ru-RU" sz="1800" b="1" dirty="0" smtClean="0"/>
              <a:t>. Реши задачу:  </a:t>
            </a:r>
            <a:r>
              <a:rPr lang="ru-RU" sz="1800" dirty="0" smtClean="0"/>
              <a:t>Начерти прямоугольник,</a:t>
            </a:r>
          </a:p>
          <a:p>
            <a:pPr>
              <a:buNone/>
            </a:pPr>
            <a:r>
              <a:rPr lang="ru-RU" sz="1800" dirty="0" smtClean="0"/>
              <a:t>длина которого 6 см, а ширина в 3 раза</a:t>
            </a:r>
          </a:p>
          <a:p>
            <a:pPr>
              <a:buNone/>
            </a:pPr>
            <a:r>
              <a:rPr lang="ru-RU" sz="1800" dirty="0" smtClean="0"/>
              <a:t>меньше. Вычисли периметр и площадь</a:t>
            </a:r>
          </a:p>
          <a:p>
            <a:pPr>
              <a:buNone/>
            </a:pPr>
            <a:r>
              <a:rPr lang="ru-RU" sz="1800" dirty="0" smtClean="0"/>
              <a:t>п</a:t>
            </a:r>
            <a:r>
              <a:rPr lang="ru-RU" sz="1800" dirty="0" smtClean="0"/>
              <a:t>рямоугольника.</a:t>
            </a:r>
          </a:p>
          <a:p>
            <a:pPr>
              <a:buNone/>
            </a:pPr>
            <a:r>
              <a:rPr lang="ru-RU" sz="1800" b="1" dirty="0" smtClean="0"/>
              <a:t>5. Реши уравнение:    </a:t>
            </a:r>
            <a:r>
              <a:rPr lang="en-US" sz="1800" dirty="0" smtClean="0"/>
              <a:t>5</a:t>
            </a:r>
            <a:r>
              <a:rPr lang="ru-RU" sz="1800" dirty="0" smtClean="0"/>
              <a:t>* </a:t>
            </a:r>
            <a:r>
              <a:rPr lang="en-US" sz="1800" dirty="0" smtClean="0"/>
              <a:t>a – 30 = 105</a:t>
            </a:r>
          </a:p>
          <a:p>
            <a:pPr>
              <a:buNone/>
            </a:pPr>
            <a:r>
              <a:rPr lang="en-US" sz="1800" b="1" dirty="0" smtClean="0"/>
              <a:t>6*</a:t>
            </a:r>
            <a:endParaRPr lang="ru-RU" sz="1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6016" y="620688"/>
            <a:ext cx="4041775" cy="639762"/>
          </a:xfrm>
        </p:spPr>
        <p:txBody>
          <a:bodyPr/>
          <a:lstStyle/>
          <a:p>
            <a:r>
              <a:rPr lang="ru-RU" dirty="0" smtClean="0"/>
              <a:t>                      Вариант 2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4008" y="1268760"/>
            <a:ext cx="4499992" cy="54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700" b="1" dirty="0" smtClean="0"/>
              <a:t>1.Вычисли:</a:t>
            </a:r>
          </a:p>
          <a:p>
            <a:pPr>
              <a:buNone/>
            </a:pPr>
            <a:r>
              <a:rPr lang="ru-RU" sz="1700" dirty="0" smtClean="0"/>
              <a:t>903041 -895732=     7409* 38=     13584 :30=</a:t>
            </a:r>
          </a:p>
          <a:p>
            <a:pPr>
              <a:buNone/>
            </a:pPr>
            <a:r>
              <a:rPr lang="ru-RU" sz="1700" dirty="0" smtClean="0"/>
              <a:t>12756 +487934=       1798* 400=    60829 :4=</a:t>
            </a:r>
          </a:p>
          <a:p>
            <a:pPr>
              <a:buNone/>
            </a:pPr>
            <a:r>
              <a:rPr lang="ru-RU" sz="1700" b="1" dirty="0" smtClean="0"/>
              <a:t>2. Реши задачу:</a:t>
            </a:r>
          </a:p>
          <a:p>
            <a:pPr>
              <a:buNone/>
            </a:pPr>
            <a:r>
              <a:rPr lang="ru-RU" sz="1700" dirty="0" smtClean="0"/>
              <a:t>В столовую привезли112 ящиков с фруктами</a:t>
            </a:r>
          </a:p>
          <a:p>
            <a:pPr>
              <a:buNone/>
            </a:pPr>
            <a:r>
              <a:rPr lang="ru-RU" sz="1700" dirty="0" smtClean="0"/>
              <a:t>по 3 кг в каждом ящике и столько же</a:t>
            </a:r>
          </a:p>
          <a:p>
            <a:pPr>
              <a:buNone/>
            </a:pPr>
            <a:r>
              <a:rPr lang="ru-RU" sz="1700" dirty="0" smtClean="0"/>
              <a:t>килограммов овощей. Овощи расфасовали</a:t>
            </a:r>
          </a:p>
          <a:p>
            <a:pPr>
              <a:buNone/>
            </a:pPr>
            <a:r>
              <a:rPr lang="ru-RU" sz="1700" dirty="0" smtClean="0"/>
              <a:t>в ящики по 4 кг. Сколько привезли ящиков с</a:t>
            </a:r>
          </a:p>
          <a:p>
            <a:pPr>
              <a:buNone/>
            </a:pPr>
            <a:r>
              <a:rPr lang="ru-RU" sz="1700" dirty="0" smtClean="0"/>
              <a:t>овощами и фруктами?</a:t>
            </a:r>
          </a:p>
          <a:p>
            <a:pPr>
              <a:buNone/>
            </a:pPr>
            <a:r>
              <a:rPr lang="ru-RU" sz="1700" b="1" dirty="0" smtClean="0"/>
              <a:t>3.Расставь порядок действий: </a:t>
            </a:r>
            <a:r>
              <a:rPr lang="en-US" sz="1700" b="1" dirty="0" smtClean="0"/>
              <a:t> </a:t>
            </a:r>
            <a:r>
              <a:rPr lang="en-US" sz="1700" smtClean="0"/>
              <a:t>d :</a:t>
            </a:r>
            <a:r>
              <a:rPr lang="ru-RU" sz="1700" dirty="0" smtClean="0"/>
              <a:t> </a:t>
            </a:r>
            <a:r>
              <a:rPr lang="en-US" sz="1700" dirty="0" smtClean="0"/>
              <a:t>(c- z* a) + k</a:t>
            </a:r>
          </a:p>
          <a:p>
            <a:pPr>
              <a:buNone/>
            </a:pPr>
            <a:r>
              <a:rPr lang="en-US" sz="1700" b="1" dirty="0" smtClean="0"/>
              <a:t>4</a:t>
            </a:r>
            <a:r>
              <a:rPr lang="ru-RU" sz="1700" b="1" dirty="0" smtClean="0"/>
              <a:t>. Реши задачу: </a:t>
            </a:r>
            <a:r>
              <a:rPr lang="ru-RU" sz="1700" dirty="0" smtClean="0"/>
              <a:t>Начерти прямоугольник,</a:t>
            </a:r>
          </a:p>
          <a:p>
            <a:pPr>
              <a:buNone/>
            </a:pPr>
            <a:r>
              <a:rPr lang="ru-RU" sz="1700" dirty="0" smtClean="0"/>
              <a:t>ширина которого 2 см, а длина в 4 раза</a:t>
            </a:r>
          </a:p>
          <a:p>
            <a:pPr>
              <a:buNone/>
            </a:pPr>
            <a:r>
              <a:rPr lang="ru-RU" sz="1700" dirty="0" smtClean="0"/>
              <a:t>больше. Вычисли периметр и площадь</a:t>
            </a:r>
          </a:p>
          <a:p>
            <a:pPr>
              <a:buNone/>
            </a:pPr>
            <a:r>
              <a:rPr lang="ru-RU" sz="1700" dirty="0" smtClean="0"/>
              <a:t>прямоугольника.</a:t>
            </a:r>
          </a:p>
          <a:p>
            <a:pPr>
              <a:buNone/>
            </a:pPr>
            <a:r>
              <a:rPr lang="ru-RU" sz="1700" b="1" dirty="0" smtClean="0"/>
              <a:t>5. Реши уравнение:</a:t>
            </a:r>
            <a:r>
              <a:rPr lang="ru-RU" sz="1700" dirty="0" smtClean="0"/>
              <a:t> 68 + </a:t>
            </a:r>
            <a:r>
              <a:rPr lang="en-US" sz="1700" dirty="0" smtClean="0"/>
              <a:t>y* 6= 164</a:t>
            </a:r>
            <a:endParaRPr lang="ru-RU" sz="1700" dirty="0" smtClean="0"/>
          </a:p>
          <a:p>
            <a:pPr>
              <a:buNone/>
            </a:pPr>
            <a:r>
              <a:rPr lang="en-US" sz="1700" b="1" dirty="0" smtClean="0"/>
              <a:t>6*</a:t>
            </a:r>
            <a:endParaRPr lang="ru-RU" sz="1700" b="1" dirty="0" smtClean="0"/>
          </a:p>
          <a:p>
            <a:pPr>
              <a:buNone/>
            </a:pPr>
            <a:r>
              <a:rPr lang="ru-RU" sz="1700" dirty="0" smtClean="0"/>
              <a:t> 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Контрольная работа.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работа.</dc:title>
  <dc:creator>Akatik</dc:creator>
  <cp:lastModifiedBy>akatik</cp:lastModifiedBy>
  <cp:revision>1</cp:revision>
  <dcterms:created xsi:type="dcterms:W3CDTF">2012-04-17T14:45:03Z</dcterms:created>
  <dcterms:modified xsi:type="dcterms:W3CDTF">2012-04-17T17:54:23Z</dcterms:modified>
</cp:coreProperties>
</file>