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70" r:id="rId3"/>
    <p:sldId id="280" r:id="rId4"/>
    <p:sldId id="283" r:id="rId5"/>
    <p:sldId id="271" r:id="rId6"/>
    <p:sldId id="259" r:id="rId7"/>
    <p:sldId id="260" r:id="rId8"/>
    <p:sldId id="261" r:id="rId9"/>
    <p:sldId id="262" r:id="rId10"/>
    <p:sldId id="268" r:id="rId11"/>
    <p:sldId id="263" r:id="rId12"/>
    <p:sldId id="264" r:id="rId13"/>
    <p:sldId id="265" r:id="rId14"/>
    <p:sldId id="272" r:id="rId15"/>
    <p:sldId id="266" r:id="rId16"/>
    <p:sldId id="277" r:id="rId17"/>
    <p:sldId id="269" r:id="rId18"/>
    <p:sldId id="282" r:id="rId19"/>
    <p:sldId id="279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9C09-1B8D-478F-999A-C62798A73552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52744-429F-4270-A141-76850EAA1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B18991-0D77-4FF8-9150-B84BEF44A695}" type="datetimeFigureOut">
              <a:rPr lang="ru-RU" smtClean="0"/>
              <a:pPr/>
              <a:t>10.04.2004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4D377B-8D63-4356-A3E8-59ADF2A4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9144000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«Весёлые геометры»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2892" y="214290"/>
            <a:ext cx="63582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КВН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05965" y="2521836"/>
            <a:ext cx="473206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2г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4786322"/>
            <a:ext cx="600937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4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Учитель В.А.Калачева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8913" name="Picture 1" descr="C:\Documents and Settings\Admin\Рабочий стол\2 класс- не трогать!!!!!\картинки на тему школа\2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714644" cy="253107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16813" y="1571612"/>
            <a:ext cx="69843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(Клуб веселых и находчивых)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\Рабочий стол\2 класс- не трогать!!!!!\картинки на тему школа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2887905" cy="3143272"/>
          </a:xfrm>
          <a:prstGeom prst="rect">
            <a:avLst/>
          </a:prstGeom>
          <a:noFill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857620" y="3714752"/>
            <a:ext cx="1714512" cy="1857388"/>
          </a:xfrm>
          <a:prstGeom prst="flowChartMerge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143504" y="1571612"/>
            <a:ext cx="1714512" cy="1857388"/>
          </a:xfrm>
          <a:prstGeom prst="flowChartMerg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357950" y="3143248"/>
            <a:ext cx="1714512" cy="1857388"/>
          </a:xfrm>
          <a:prstGeom prst="flowChartMerge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52"/>
            <a:ext cx="69294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«ГОЛОВОЛОМКИ»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 rot="10800000">
            <a:off x="4714876" y="3714752"/>
            <a:ext cx="1714512" cy="1857388"/>
          </a:xfrm>
          <a:prstGeom prst="flowChartMerg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3013" name="Picture 5" descr="C:\Documents and Settings\Admin\Рабочий стол\2 класс- не трогать!!!!!\картинки на тему школа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2887905" cy="3143272"/>
          </a:xfrm>
          <a:prstGeom prst="rect">
            <a:avLst/>
          </a:prstGeom>
          <a:noFill/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572132" y="3714752"/>
            <a:ext cx="1714512" cy="1857388"/>
          </a:xfrm>
          <a:prstGeom prst="flowChartMerge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0" y="3714752"/>
            <a:ext cx="1714512" cy="1857388"/>
          </a:xfrm>
          <a:prstGeom prst="flowChartMerge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2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335758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i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285860"/>
            <a:ext cx="2786082" cy="17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34" name="AutoShape 2"/>
          <p:cNvCxnSpPr>
            <a:cxnSpLocks noChangeShapeType="1"/>
          </p:cNvCxnSpPr>
          <p:nvPr/>
        </p:nvCxnSpPr>
        <p:spPr bwMode="auto">
          <a:xfrm flipH="1" flipV="1">
            <a:off x="3500430" y="3357562"/>
            <a:ext cx="1476375" cy="161925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035" name="AutoShape 3"/>
          <p:cNvCxnSpPr>
            <a:cxnSpLocks noChangeShapeType="1"/>
          </p:cNvCxnSpPr>
          <p:nvPr/>
        </p:nvCxnSpPr>
        <p:spPr bwMode="auto">
          <a:xfrm flipH="1" flipV="1">
            <a:off x="4929190" y="3500438"/>
            <a:ext cx="685800" cy="66675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036" name="AutoShape 4"/>
          <p:cNvCxnSpPr>
            <a:cxnSpLocks noChangeShapeType="1"/>
          </p:cNvCxnSpPr>
          <p:nvPr/>
        </p:nvCxnSpPr>
        <p:spPr bwMode="auto">
          <a:xfrm flipH="1">
            <a:off x="5643570" y="3357562"/>
            <a:ext cx="485775" cy="828675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037" name="AutoShape 5"/>
          <p:cNvCxnSpPr>
            <a:cxnSpLocks noChangeShapeType="1"/>
          </p:cNvCxnSpPr>
          <p:nvPr/>
        </p:nvCxnSpPr>
        <p:spPr bwMode="auto">
          <a:xfrm flipH="1" flipV="1">
            <a:off x="6143636" y="3357562"/>
            <a:ext cx="95250" cy="695325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038" name="AutoShape 6"/>
          <p:cNvCxnSpPr>
            <a:cxnSpLocks noChangeShapeType="1"/>
          </p:cNvCxnSpPr>
          <p:nvPr/>
        </p:nvCxnSpPr>
        <p:spPr bwMode="auto">
          <a:xfrm flipH="1">
            <a:off x="6215074" y="3571876"/>
            <a:ext cx="952500" cy="4953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039" name="AutoShape 7"/>
          <p:cNvCxnSpPr>
            <a:cxnSpLocks noChangeShapeType="1"/>
          </p:cNvCxnSpPr>
          <p:nvPr/>
        </p:nvCxnSpPr>
        <p:spPr bwMode="auto">
          <a:xfrm flipH="1">
            <a:off x="7215206" y="3500438"/>
            <a:ext cx="628650" cy="3810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8992" y="2786058"/>
            <a:ext cx="115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5см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 rot="2509968">
            <a:off x="4850550" y="3256925"/>
            <a:ext cx="108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3см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 rot="17561032">
            <a:off x="5420243" y="3159727"/>
            <a:ext cx="92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3см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 rot="5003495">
            <a:off x="6088800" y="3361277"/>
            <a:ext cx="65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2см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20016559">
            <a:off x="6528404" y="3153331"/>
            <a:ext cx="104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3см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215206" y="285749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1см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5214950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17см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142852"/>
            <a:ext cx="7072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«Арифметический»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5984" y="2357430"/>
            <a:ext cx="2271703" cy="1328735"/>
          </a:xfrm>
          <a:prstGeom prst="rect">
            <a:avLst/>
          </a:prstGeom>
          <a:solidFill>
            <a:srgbClr val="FF0000"/>
          </a:solidFill>
          <a:ln w="38100">
            <a:solidFill>
              <a:srgbClr val="E7E7E7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000628" y="2643182"/>
            <a:ext cx="1500198" cy="1500198"/>
          </a:xfrm>
          <a:prstGeom prst="triangle">
            <a:avLst>
              <a:gd name="adj" fmla="val 53896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715272" y="5286388"/>
            <a:ext cx="1000132" cy="126683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929454" y="2643182"/>
            <a:ext cx="1071570" cy="1000132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1857356" y="3857628"/>
            <a:ext cx="1643074" cy="1285884"/>
          </a:xfrm>
          <a:prstGeom prst="pentagon">
            <a:avLst/>
          </a:prstGeom>
          <a:solidFill>
            <a:srgbClr val="D9959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43438" y="4786322"/>
            <a:ext cx="1428760" cy="1285884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42852"/>
            <a:ext cx="70391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«ВНИМАТЕЛЬНАЯ КОМАНДА»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857224" y="2285992"/>
            <a:ext cx="1071570" cy="1000132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472" y="5786454"/>
            <a:ext cx="1857388" cy="64294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286380" y="1785926"/>
            <a:ext cx="2214578" cy="4286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Шестиугольник 12"/>
          <p:cNvSpPr/>
          <p:nvPr/>
        </p:nvSpPr>
        <p:spPr>
          <a:xfrm>
            <a:off x="642910" y="3714752"/>
            <a:ext cx="1000132" cy="78581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1285852" y="1928802"/>
            <a:ext cx="1643074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285852" y="2571744"/>
            <a:ext cx="1571636" cy="8572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28926" y="1928802"/>
            <a:ext cx="228601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488" y="3429000"/>
            <a:ext cx="242889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500562" y="2643182"/>
            <a:ext cx="1500198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285984" y="1285860"/>
            <a:ext cx="785818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750331" y="1250141"/>
            <a:ext cx="857256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07389" y="3607595"/>
            <a:ext cx="928694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643174" y="3643314"/>
            <a:ext cx="1000132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429124" y="3571876"/>
            <a:ext cx="1000132" cy="7143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179223" y="3536157"/>
            <a:ext cx="928694" cy="7143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14942" y="1928802"/>
            <a:ext cx="928694" cy="5715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893207" y="1964521"/>
            <a:ext cx="714380" cy="6429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2786050" y="2643182"/>
            <a:ext cx="785818" cy="7143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14415" y="0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«ГОЛОВОЛОМКИ»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78661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16" y="2143116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30" y="5000636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3248" y="0"/>
            <a:ext cx="6097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«ОСТРЫЙ ГЛАЗ»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0" name="Rectangle 21"/>
          <p:cNvSpPr>
            <a:spLocks noChangeArrowheads="1"/>
          </p:cNvSpPr>
          <p:nvPr/>
        </p:nvSpPr>
        <p:spPr bwMode="auto">
          <a:xfrm>
            <a:off x="5003800" y="1412875"/>
            <a:ext cx="3600450" cy="43195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213"/>
          <p:cNvGrpSpPr/>
          <p:nvPr/>
        </p:nvGrpSpPr>
        <p:grpSpPr>
          <a:xfrm>
            <a:off x="4572480" y="1484784"/>
            <a:ext cx="4320000" cy="4320000"/>
            <a:chOff x="3851900" y="548680"/>
            <a:chExt cx="3600400" cy="3600000"/>
          </a:xfrm>
          <a:solidFill>
            <a:schemeClr val="bg1"/>
          </a:solidFill>
        </p:grpSpPr>
        <p:grpSp>
          <p:nvGrpSpPr>
            <p:cNvPr id="3" name="Группа 23"/>
            <p:cNvGrpSpPr/>
            <p:nvPr/>
          </p:nvGrpSpPr>
          <p:grpSpPr>
            <a:xfrm>
              <a:off x="3851900" y="548680"/>
              <a:ext cx="3600400" cy="720000"/>
              <a:chOff x="3851900" y="548680"/>
              <a:chExt cx="3600400" cy="720000"/>
            </a:xfrm>
            <a:grpFill/>
          </p:grpSpPr>
          <p:sp>
            <p:nvSpPr>
              <p:cNvPr id="345" name="Прямоугольник 3"/>
              <p:cNvSpPr/>
              <p:nvPr/>
            </p:nvSpPr>
            <p:spPr>
              <a:xfrm>
                <a:off x="67322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6" name="Прямоугольник 4"/>
              <p:cNvSpPr/>
              <p:nvPr/>
            </p:nvSpPr>
            <p:spPr>
              <a:xfrm>
                <a:off x="63721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7" name="Прямоугольник 5"/>
              <p:cNvSpPr/>
              <p:nvPr/>
            </p:nvSpPr>
            <p:spPr>
              <a:xfrm>
                <a:off x="60121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8" name="Прямоугольник 6"/>
              <p:cNvSpPr/>
              <p:nvPr/>
            </p:nvSpPr>
            <p:spPr>
              <a:xfrm>
                <a:off x="56521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9" name="Прямоугольник 7"/>
              <p:cNvSpPr/>
              <p:nvPr/>
            </p:nvSpPr>
            <p:spPr>
              <a:xfrm>
                <a:off x="52920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0" name="Прямоугольник 8"/>
              <p:cNvSpPr/>
              <p:nvPr/>
            </p:nvSpPr>
            <p:spPr>
              <a:xfrm>
                <a:off x="49320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1" name="Прямоугольник 9"/>
              <p:cNvSpPr/>
              <p:nvPr/>
            </p:nvSpPr>
            <p:spPr>
              <a:xfrm>
                <a:off x="45719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2" name="Прямоугольник 10"/>
              <p:cNvSpPr/>
              <p:nvPr/>
            </p:nvSpPr>
            <p:spPr>
              <a:xfrm>
                <a:off x="42119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3" name="Прямоугольник 11"/>
              <p:cNvSpPr/>
              <p:nvPr/>
            </p:nvSpPr>
            <p:spPr>
              <a:xfrm>
                <a:off x="38519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4" name="Прямоугольник 12"/>
              <p:cNvSpPr/>
              <p:nvPr/>
            </p:nvSpPr>
            <p:spPr>
              <a:xfrm>
                <a:off x="56521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5" name="Прямоугольник 13"/>
              <p:cNvSpPr/>
              <p:nvPr/>
            </p:nvSpPr>
            <p:spPr>
              <a:xfrm>
                <a:off x="52920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6" name="Прямоугольник 14"/>
              <p:cNvSpPr/>
              <p:nvPr/>
            </p:nvSpPr>
            <p:spPr>
              <a:xfrm>
                <a:off x="49320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7" name="Прямоугольник 15"/>
              <p:cNvSpPr/>
              <p:nvPr/>
            </p:nvSpPr>
            <p:spPr>
              <a:xfrm>
                <a:off x="45719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8" name="Прямоугольник 16"/>
              <p:cNvSpPr/>
              <p:nvPr/>
            </p:nvSpPr>
            <p:spPr>
              <a:xfrm>
                <a:off x="42119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9" name="Прямоугольник 17"/>
              <p:cNvSpPr/>
              <p:nvPr/>
            </p:nvSpPr>
            <p:spPr>
              <a:xfrm>
                <a:off x="70922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0" name="Прямоугольник 18"/>
              <p:cNvSpPr/>
              <p:nvPr/>
            </p:nvSpPr>
            <p:spPr>
              <a:xfrm>
                <a:off x="38519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1" name="Прямоугольник 19"/>
              <p:cNvSpPr/>
              <p:nvPr/>
            </p:nvSpPr>
            <p:spPr>
              <a:xfrm>
                <a:off x="70922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2" name="Прямоугольник 20"/>
              <p:cNvSpPr/>
              <p:nvPr/>
            </p:nvSpPr>
            <p:spPr>
              <a:xfrm>
                <a:off x="67322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3" name="Прямоугольник 21"/>
              <p:cNvSpPr/>
              <p:nvPr/>
            </p:nvSpPr>
            <p:spPr>
              <a:xfrm>
                <a:off x="63721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4" name="Прямоугольник 22"/>
              <p:cNvSpPr/>
              <p:nvPr/>
            </p:nvSpPr>
            <p:spPr>
              <a:xfrm>
                <a:off x="60121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4" name="Группа 24"/>
            <p:cNvGrpSpPr/>
            <p:nvPr/>
          </p:nvGrpSpPr>
          <p:grpSpPr>
            <a:xfrm>
              <a:off x="3851900" y="1268680"/>
              <a:ext cx="3600400" cy="720000"/>
              <a:chOff x="3851900" y="548680"/>
              <a:chExt cx="3600400" cy="720000"/>
            </a:xfrm>
            <a:grpFill/>
          </p:grpSpPr>
          <p:sp>
            <p:nvSpPr>
              <p:cNvPr id="324" name="Прямоугольник 323"/>
              <p:cNvSpPr/>
              <p:nvPr/>
            </p:nvSpPr>
            <p:spPr>
              <a:xfrm>
                <a:off x="67322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5" name="Прямоугольник 324"/>
              <p:cNvSpPr/>
              <p:nvPr/>
            </p:nvSpPr>
            <p:spPr>
              <a:xfrm>
                <a:off x="63721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7" name="Прямоугольник 326"/>
              <p:cNvSpPr/>
              <p:nvPr/>
            </p:nvSpPr>
            <p:spPr>
              <a:xfrm>
                <a:off x="60121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8" name="Прямоугольник 327"/>
              <p:cNvSpPr/>
              <p:nvPr/>
            </p:nvSpPr>
            <p:spPr>
              <a:xfrm>
                <a:off x="56521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52920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0" name="Прямоугольник 329"/>
              <p:cNvSpPr/>
              <p:nvPr/>
            </p:nvSpPr>
            <p:spPr>
              <a:xfrm>
                <a:off x="49320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1" name="Прямоугольник 330"/>
              <p:cNvSpPr/>
              <p:nvPr/>
            </p:nvSpPr>
            <p:spPr>
              <a:xfrm>
                <a:off x="45719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2" name="Прямоугольник 331"/>
              <p:cNvSpPr/>
              <p:nvPr/>
            </p:nvSpPr>
            <p:spPr>
              <a:xfrm>
                <a:off x="42119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3" name="Прямоугольник 332"/>
              <p:cNvSpPr/>
              <p:nvPr/>
            </p:nvSpPr>
            <p:spPr>
              <a:xfrm>
                <a:off x="38519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4" name="Прямоугольник 333"/>
              <p:cNvSpPr/>
              <p:nvPr/>
            </p:nvSpPr>
            <p:spPr>
              <a:xfrm>
                <a:off x="56521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5" name="Прямоугольник 334"/>
              <p:cNvSpPr/>
              <p:nvPr/>
            </p:nvSpPr>
            <p:spPr>
              <a:xfrm>
                <a:off x="52920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6" name="Прямоугольник 335"/>
              <p:cNvSpPr/>
              <p:nvPr/>
            </p:nvSpPr>
            <p:spPr>
              <a:xfrm>
                <a:off x="49320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7" name="Прямоугольник 336"/>
              <p:cNvSpPr/>
              <p:nvPr/>
            </p:nvSpPr>
            <p:spPr>
              <a:xfrm>
                <a:off x="45719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8" name="Прямоугольник 337"/>
              <p:cNvSpPr/>
              <p:nvPr/>
            </p:nvSpPr>
            <p:spPr>
              <a:xfrm>
                <a:off x="42119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9" name="Прямоугольник 338"/>
              <p:cNvSpPr/>
              <p:nvPr/>
            </p:nvSpPr>
            <p:spPr>
              <a:xfrm>
                <a:off x="70922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0" name="Прямоугольник 339"/>
              <p:cNvSpPr/>
              <p:nvPr/>
            </p:nvSpPr>
            <p:spPr>
              <a:xfrm>
                <a:off x="38519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1" name="Прямоугольник 340"/>
              <p:cNvSpPr/>
              <p:nvPr/>
            </p:nvSpPr>
            <p:spPr>
              <a:xfrm>
                <a:off x="70922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2" name="Прямоугольник 341"/>
              <p:cNvSpPr/>
              <p:nvPr/>
            </p:nvSpPr>
            <p:spPr>
              <a:xfrm>
                <a:off x="67322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3" name="Прямоугольник 342"/>
              <p:cNvSpPr/>
              <p:nvPr/>
            </p:nvSpPr>
            <p:spPr>
              <a:xfrm>
                <a:off x="63721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4" name="Прямоугольник 343"/>
              <p:cNvSpPr/>
              <p:nvPr/>
            </p:nvSpPr>
            <p:spPr>
              <a:xfrm>
                <a:off x="60121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" name="Группа 66"/>
            <p:cNvGrpSpPr/>
            <p:nvPr/>
          </p:nvGrpSpPr>
          <p:grpSpPr>
            <a:xfrm>
              <a:off x="3851900" y="1988680"/>
              <a:ext cx="3600400" cy="720000"/>
              <a:chOff x="3851900" y="548680"/>
              <a:chExt cx="3600400" cy="720000"/>
            </a:xfrm>
            <a:grpFill/>
          </p:grpSpPr>
          <p:sp>
            <p:nvSpPr>
              <p:cNvPr id="273" name="Прямоугольник 272"/>
              <p:cNvSpPr/>
              <p:nvPr/>
            </p:nvSpPr>
            <p:spPr>
              <a:xfrm>
                <a:off x="67322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4" name="Прямоугольник 273"/>
              <p:cNvSpPr/>
              <p:nvPr/>
            </p:nvSpPr>
            <p:spPr>
              <a:xfrm>
                <a:off x="63721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5" name="Прямоугольник 274"/>
              <p:cNvSpPr/>
              <p:nvPr/>
            </p:nvSpPr>
            <p:spPr>
              <a:xfrm>
                <a:off x="60121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6" name="Прямоугольник 275"/>
              <p:cNvSpPr/>
              <p:nvPr/>
            </p:nvSpPr>
            <p:spPr>
              <a:xfrm>
                <a:off x="56521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7" name="Прямоугольник 276"/>
              <p:cNvSpPr/>
              <p:nvPr/>
            </p:nvSpPr>
            <p:spPr>
              <a:xfrm>
                <a:off x="52920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8" name="Прямоугольник 277"/>
              <p:cNvSpPr/>
              <p:nvPr/>
            </p:nvSpPr>
            <p:spPr>
              <a:xfrm>
                <a:off x="49320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9" name="Прямоугольник 278"/>
              <p:cNvSpPr/>
              <p:nvPr/>
            </p:nvSpPr>
            <p:spPr>
              <a:xfrm>
                <a:off x="45719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0" name="Прямоугольник 279"/>
              <p:cNvSpPr/>
              <p:nvPr/>
            </p:nvSpPr>
            <p:spPr>
              <a:xfrm>
                <a:off x="42119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1" name="Прямоугольник 280"/>
              <p:cNvSpPr/>
              <p:nvPr/>
            </p:nvSpPr>
            <p:spPr>
              <a:xfrm>
                <a:off x="38519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2" name="Прямоугольник 281"/>
              <p:cNvSpPr/>
              <p:nvPr/>
            </p:nvSpPr>
            <p:spPr>
              <a:xfrm>
                <a:off x="56521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3" name="Прямоугольник 282"/>
              <p:cNvSpPr/>
              <p:nvPr/>
            </p:nvSpPr>
            <p:spPr>
              <a:xfrm>
                <a:off x="52920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4" name="Прямоугольник 283"/>
              <p:cNvSpPr/>
              <p:nvPr/>
            </p:nvSpPr>
            <p:spPr>
              <a:xfrm>
                <a:off x="49320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5" name="Прямоугольник 284"/>
              <p:cNvSpPr/>
              <p:nvPr/>
            </p:nvSpPr>
            <p:spPr>
              <a:xfrm>
                <a:off x="45719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6" name="Прямоугольник 285"/>
              <p:cNvSpPr/>
              <p:nvPr/>
            </p:nvSpPr>
            <p:spPr>
              <a:xfrm>
                <a:off x="42119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7" name="Прямоугольник 286"/>
              <p:cNvSpPr/>
              <p:nvPr/>
            </p:nvSpPr>
            <p:spPr>
              <a:xfrm>
                <a:off x="70922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8" name="Прямоугольник 287"/>
              <p:cNvSpPr/>
              <p:nvPr/>
            </p:nvSpPr>
            <p:spPr>
              <a:xfrm>
                <a:off x="38519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9" name="Прямоугольник 288"/>
              <p:cNvSpPr/>
              <p:nvPr/>
            </p:nvSpPr>
            <p:spPr>
              <a:xfrm>
                <a:off x="70922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8" name="Прямоугольник 297"/>
              <p:cNvSpPr/>
              <p:nvPr/>
            </p:nvSpPr>
            <p:spPr>
              <a:xfrm>
                <a:off x="67322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7" name="Прямоугольник 306"/>
              <p:cNvSpPr/>
              <p:nvPr/>
            </p:nvSpPr>
            <p:spPr>
              <a:xfrm>
                <a:off x="63721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6" name="Прямоугольник 315"/>
              <p:cNvSpPr/>
              <p:nvPr/>
            </p:nvSpPr>
            <p:spPr>
              <a:xfrm>
                <a:off x="60121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6" name="Группа 108"/>
            <p:cNvGrpSpPr/>
            <p:nvPr/>
          </p:nvGrpSpPr>
          <p:grpSpPr>
            <a:xfrm>
              <a:off x="3851900" y="2708680"/>
              <a:ext cx="3600400" cy="720000"/>
              <a:chOff x="3851900" y="548680"/>
              <a:chExt cx="3600400" cy="720000"/>
            </a:xfrm>
            <a:grpFill/>
          </p:grpSpPr>
          <p:sp>
            <p:nvSpPr>
              <p:cNvPr id="247" name="Прямоугольник 246"/>
              <p:cNvSpPr/>
              <p:nvPr/>
            </p:nvSpPr>
            <p:spPr>
              <a:xfrm>
                <a:off x="67322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8" name="Прямоугольник 247"/>
              <p:cNvSpPr/>
              <p:nvPr/>
            </p:nvSpPr>
            <p:spPr>
              <a:xfrm>
                <a:off x="63721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9" name="Прямоугольник 248"/>
              <p:cNvSpPr/>
              <p:nvPr/>
            </p:nvSpPr>
            <p:spPr>
              <a:xfrm>
                <a:off x="60121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0" name="Прямоугольник 249"/>
              <p:cNvSpPr/>
              <p:nvPr/>
            </p:nvSpPr>
            <p:spPr>
              <a:xfrm>
                <a:off x="56521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1" name="Прямоугольник 250"/>
              <p:cNvSpPr/>
              <p:nvPr/>
            </p:nvSpPr>
            <p:spPr>
              <a:xfrm>
                <a:off x="52920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2" name="Прямоугольник 251"/>
              <p:cNvSpPr/>
              <p:nvPr/>
            </p:nvSpPr>
            <p:spPr>
              <a:xfrm>
                <a:off x="49320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3" name="Прямоугольник 252"/>
              <p:cNvSpPr/>
              <p:nvPr/>
            </p:nvSpPr>
            <p:spPr>
              <a:xfrm>
                <a:off x="45719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4" name="Прямоугольник 253"/>
              <p:cNvSpPr/>
              <p:nvPr/>
            </p:nvSpPr>
            <p:spPr>
              <a:xfrm>
                <a:off x="42119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5" name="Прямоугольник 254"/>
              <p:cNvSpPr/>
              <p:nvPr/>
            </p:nvSpPr>
            <p:spPr>
              <a:xfrm>
                <a:off x="38519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6" name="Прямоугольник 255"/>
              <p:cNvSpPr/>
              <p:nvPr/>
            </p:nvSpPr>
            <p:spPr>
              <a:xfrm>
                <a:off x="56521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7" name="Прямоугольник 256"/>
              <p:cNvSpPr/>
              <p:nvPr/>
            </p:nvSpPr>
            <p:spPr>
              <a:xfrm>
                <a:off x="52920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8" name="Прямоугольник 257"/>
              <p:cNvSpPr/>
              <p:nvPr/>
            </p:nvSpPr>
            <p:spPr>
              <a:xfrm>
                <a:off x="49320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9" name="Прямоугольник 258"/>
              <p:cNvSpPr/>
              <p:nvPr/>
            </p:nvSpPr>
            <p:spPr>
              <a:xfrm>
                <a:off x="45719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0" name="Прямоугольник 259"/>
              <p:cNvSpPr/>
              <p:nvPr/>
            </p:nvSpPr>
            <p:spPr>
              <a:xfrm>
                <a:off x="42119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1" name="Прямоугольник 260"/>
              <p:cNvSpPr/>
              <p:nvPr/>
            </p:nvSpPr>
            <p:spPr>
              <a:xfrm>
                <a:off x="70922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2" name="Прямоугольник 261"/>
              <p:cNvSpPr/>
              <p:nvPr/>
            </p:nvSpPr>
            <p:spPr>
              <a:xfrm>
                <a:off x="38519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3" name="Прямоугольник 262"/>
              <p:cNvSpPr/>
              <p:nvPr/>
            </p:nvSpPr>
            <p:spPr>
              <a:xfrm>
                <a:off x="70922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4" name="Прямоугольник 263"/>
              <p:cNvSpPr/>
              <p:nvPr/>
            </p:nvSpPr>
            <p:spPr>
              <a:xfrm>
                <a:off x="67322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5" name="Прямоугольник 264"/>
              <p:cNvSpPr/>
              <p:nvPr/>
            </p:nvSpPr>
            <p:spPr>
              <a:xfrm>
                <a:off x="63721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6" name="Прямоугольник 265"/>
              <p:cNvSpPr/>
              <p:nvPr/>
            </p:nvSpPr>
            <p:spPr>
              <a:xfrm>
                <a:off x="60121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7" name="Группа 129"/>
            <p:cNvGrpSpPr/>
            <p:nvPr/>
          </p:nvGrpSpPr>
          <p:grpSpPr>
            <a:xfrm>
              <a:off x="3851900" y="3428680"/>
              <a:ext cx="3600400" cy="720000"/>
              <a:chOff x="3851900" y="548680"/>
              <a:chExt cx="3600400" cy="720000"/>
            </a:xfrm>
            <a:grpFill/>
          </p:grpSpPr>
          <p:sp>
            <p:nvSpPr>
              <p:cNvPr id="227" name="Прямоугольник 226"/>
              <p:cNvSpPr/>
              <p:nvPr/>
            </p:nvSpPr>
            <p:spPr>
              <a:xfrm>
                <a:off x="67322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8" name="Прямоугольник 227"/>
              <p:cNvSpPr/>
              <p:nvPr/>
            </p:nvSpPr>
            <p:spPr>
              <a:xfrm>
                <a:off x="63721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9" name="Прямоугольник 228"/>
              <p:cNvSpPr/>
              <p:nvPr/>
            </p:nvSpPr>
            <p:spPr>
              <a:xfrm>
                <a:off x="60121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0" name="Прямоугольник 229"/>
              <p:cNvSpPr/>
              <p:nvPr/>
            </p:nvSpPr>
            <p:spPr>
              <a:xfrm>
                <a:off x="56521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1" name="Прямоугольник 230"/>
              <p:cNvSpPr/>
              <p:nvPr/>
            </p:nvSpPr>
            <p:spPr>
              <a:xfrm>
                <a:off x="52920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2" name="Прямоугольник 231"/>
              <p:cNvSpPr/>
              <p:nvPr/>
            </p:nvSpPr>
            <p:spPr>
              <a:xfrm>
                <a:off x="493202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3" name="Прямоугольник 232"/>
              <p:cNvSpPr/>
              <p:nvPr/>
            </p:nvSpPr>
            <p:spPr>
              <a:xfrm>
                <a:off x="457198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4" name="Прямоугольник 233"/>
              <p:cNvSpPr/>
              <p:nvPr/>
            </p:nvSpPr>
            <p:spPr>
              <a:xfrm>
                <a:off x="421194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5" name="Прямоугольник 234"/>
              <p:cNvSpPr/>
              <p:nvPr/>
            </p:nvSpPr>
            <p:spPr>
              <a:xfrm>
                <a:off x="385190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6" name="Прямоугольник 235"/>
              <p:cNvSpPr/>
              <p:nvPr/>
            </p:nvSpPr>
            <p:spPr>
              <a:xfrm>
                <a:off x="56521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7" name="Прямоугольник 236"/>
              <p:cNvSpPr/>
              <p:nvPr/>
            </p:nvSpPr>
            <p:spPr>
              <a:xfrm>
                <a:off x="52920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8" name="Прямоугольник 237"/>
              <p:cNvSpPr/>
              <p:nvPr/>
            </p:nvSpPr>
            <p:spPr>
              <a:xfrm>
                <a:off x="49320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9" name="Прямоугольник 238"/>
              <p:cNvSpPr/>
              <p:nvPr/>
            </p:nvSpPr>
            <p:spPr>
              <a:xfrm>
                <a:off x="45719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0" name="Прямоугольник 239"/>
              <p:cNvSpPr/>
              <p:nvPr/>
            </p:nvSpPr>
            <p:spPr>
              <a:xfrm>
                <a:off x="42119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1" name="Прямоугольник 240"/>
              <p:cNvSpPr/>
              <p:nvPr/>
            </p:nvSpPr>
            <p:spPr>
              <a:xfrm>
                <a:off x="7092260" y="54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2" name="Прямоугольник 241"/>
              <p:cNvSpPr/>
              <p:nvPr/>
            </p:nvSpPr>
            <p:spPr>
              <a:xfrm>
                <a:off x="385190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3" name="Прямоугольник 242"/>
              <p:cNvSpPr/>
              <p:nvPr/>
            </p:nvSpPr>
            <p:spPr>
              <a:xfrm>
                <a:off x="709226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4" name="Прямоугольник 243"/>
              <p:cNvSpPr/>
              <p:nvPr/>
            </p:nvSpPr>
            <p:spPr>
              <a:xfrm>
                <a:off x="673222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5" name="Прямоугольник 244"/>
              <p:cNvSpPr/>
              <p:nvPr/>
            </p:nvSpPr>
            <p:spPr>
              <a:xfrm>
                <a:off x="637218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6" name="Прямоугольник 245"/>
              <p:cNvSpPr/>
              <p:nvPr/>
            </p:nvSpPr>
            <p:spPr>
              <a:xfrm>
                <a:off x="6012140" y="908680"/>
                <a:ext cx="360040" cy="360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pSp>
        <p:nvGrpSpPr>
          <p:cNvPr id="8" name="Группа 365"/>
          <p:cNvGrpSpPr>
            <a:grpSpLocks/>
          </p:cNvGrpSpPr>
          <p:nvPr/>
        </p:nvGrpSpPr>
        <p:grpSpPr bwMode="auto">
          <a:xfrm>
            <a:off x="5335588" y="2276475"/>
            <a:ext cx="3124200" cy="2665413"/>
            <a:chOff x="5264150" y="2276896"/>
            <a:chExt cx="3124274" cy="2664272"/>
          </a:xfrm>
        </p:grpSpPr>
        <p:sp>
          <p:nvSpPr>
            <p:cNvPr id="178" name="Овал 177"/>
            <p:cNvSpPr/>
            <p:nvPr/>
          </p:nvSpPr>
          <p:spPr bwMode="auto">
            <a:xfrm flipH="1">
              <a:off x="5264150" y="2276896"/>
              <a:ext cx="144465" cy="14916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3300"/>
                </a:solidFill>
              </a:endParaRPr>
            </a:p>
          </p:txBody>
        </p:sp>
        <p:cxnSp>
          <p:nvCxnSpPr>
            <p:cNvPr id="189" name="Прямая соединительная линия 188"/>
            <p:cNvCxnSpPr/>
            <p:nvPr/>
          </p:nvCxnSpPr>
          <p:spPr bwMode="auto">
            <a:xfrm rot="5400000">
              <a:off x="7290748" y="2569665"/>
              <a:ext cx="46811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 bwMode="auto">
            <a:xfrm flipV="1">
              <a:off x="6203972" y="2781505"/>
              <a:ext cx="12763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 bwMode="auto">
            <a:xfrm rot="5400000">
              <a:off x="6011977" y="2997312"/>
              <a:ext cx="4316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 bwMode="auto">
            <a:xfrm>
              <a:off x="6191272" y="3213120"/>
              <a:ext cx="176375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 bwMode="auto">
            <a:xfrm rot="5400000">
              <a:off x="7732872" y="3436862"/>
              <a:ext cx="44748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 bwMode="auto">
            <a:xfrm>
              <a:off x="7951851" y="3644735"/>
              <a:ext cx="43657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 bwMode="auto">
            <a:xfrm rot="5400000">
              <a:off x="8172616" y="3860543"/>
              <a:ext cx="4316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 bwMode="auto">
            <a:xfrm rot="10800000">
              <a:off x="7923275" y="4076350"/>
              <a:ext cx="46514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 bwMode="auto">
            <a:xfrm rot="5400000">
              <a:off x="7524205" y="4508759"/>
              <a:ext cx="8648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 bwMode="auto">
            <a:xfrm rot="10800000">
              <a:off x="7092993" y="4941168"/>
              <a:ext cx="8636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 bwMode="auto">
            <a:xfrm rot="5400000">
              <a:off x="6877186" y="4725360"/>
              <a:ext cx="4316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 bwMode="auto">
            <a:xfrm rot="10800000">
              <a:off x="7092993" y="4509553"/>
              <a:ext cx="43181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 bwMode="auto">
            <a:xfrm rot="5400000">
              <a:off x="7308202" y="4292952"/>
              <a:ext cx="43320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 bwMode="auto">
            <a:xfrm rot="10800000">
              <a:off x="6192859" y="4076350"/>
              <a:ext cx="129543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 bwMode="auto">
            <a:xfrm rot="5400000">
              <a:off x="5795376" y="4508759"/>
              <a:ext cx="8648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 bwMode="auto">
            <a:xfrm rot="10800000">
              <a:off x="5364164" y="4941168"/>
              <a:ext cx="8636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 bwMode="auto">
            <a:xfrm rot="5400000">
              <a:off x="5148357" y="4725360"/>
              <a:ext cx="4316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 bwMode="auto">
            <a:xfrm rot="10800000">
              <a:off x="5364164" y="4509553"/>
              <a:ext cx="43181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 bwMode="auto">
            <a:xfrm rot="5400000">
              <a:off x="5147758" y="3861336"/>
              <a:ext cx="129643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 bwMode="auto">
            <a:xfrm rot="10800000">
              <a:off x="5332414" y="3213120"/>
              <a:ext cx="43181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 bwMode="auto">
            <a:xfrm flipH="1">
              <a:off x="5370515" y="2348303"/>
              <a:ext cx="214000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 bwMode="auto">
            <a:xfrm rot="5400000">
              <a:off x="4914301" y="2785472"/>
              <a:ext cx="89972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 useBgFill="1">
        <p:nvSpPr>
          <p:cNvPr id="17413" name="Rectangle 3"/>
          <p:cNvSpPr>
            <a:spLocks noChangeArrowheads="1"/>
          </p:cNvSpPr>
          <p:nvPr/>
        </p:nvSpPr>
        <p:spPr bwMode="auto">
          <a:xfrm>
            <a:off x="4427538" y="0"/>
            <a:ext cx="3168650" cy="3603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17414" name="Rectangle 23"/>
          <p:cNvSpPr>
            <a:spLocks noChangeArrowheads="1"/>
          </p:cNvSpPr>
          <p:nvPr/>
        </p:nvSpPr>
        <p:spPr bwMode="auto">
          <a:xfrm>
            <a:off x="827088" y="5805488"/>
            <a:ext cx="865187" cy="7921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5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197961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324"/>
          <p:cNvSpPr txBox="1">
            <a:spLocks noChangeArrowheads="1"/>
          </p:cNvSpPr>
          <p:nvPr/>
        </p:nvSpPr>
        <p:spPr bwMode="auto">
          <a:xfrm>
            <a:off x="1692275" y="404813"/>
            <a:ext cx="650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3125A5"/>
                </a:solidFill>
                <a:latin typeface="Comic Sans MS" pitchFamily="66" charset="0"/>
              </a:rPr>
              <a:t>Графический диктант</a:t>
            </a:r>
          </a:p>
        </p:txBody>
      </p:sp>
      <p:sp>
        <p:nvSpPr>
          <p:cNvPr id="17417" name="TextBox 327"/>
          <p:cNvSpPr txBox="1">
            <a:spLocks noChangeArrowheads="1"/>
          </p:cNvSpPr>
          <p:nvPr/>
        </p:nvSpPr>
        <p:spPr bwMode="auto">
          <a:xfrm>
            <a:off x="4067175" y="6092825"/>
            <a:ext cx="184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125A5"/>
                </a:solidFill>
                <a:latin typeface="Comic Sans MS" pitchFamily="66" charset="0"/>
              </a:rPr>
              <a:t>Проверка</a:t>
            </a:r>
          </a:p>
        </p:txBody>
      </p:sp>
      <p:pic>
        <p:nvPicPr>
          <p:cNvPr id="17418" name="Picture 4" descr="j043267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957888"/>
            <a:ext cx="8699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" name="Picture 29" descr="wb023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6165850"/>
            <a:ext cx="1044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16200000">
            <a:off x="1584059" y="947379"/>
            <a:ext cx="635050" cy="622441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357422" y="928670"/>
            <a:ext cx="642942" cy="642942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169122">
            <a:off x="1922489" y="1649355"/>
            <a:ext cx="635050" cy="622441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029154">
            <a:off x="2009317" y="1664422"/>
            <a:ext cx="635050" cy="62244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6029154">
            <a:off x="2009317" y="1664423"/>
            <a:ext cx="635050" cy="622441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029154">
            <a:off x="2009317" y="2378802"/>
            <a:ext cx="635050" cy="622441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5169122">
            <a:off x="1943097" y="2383904"/>
            <a:ext cx="635050" cy="622441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2714612" y="3000372"/>
            <a:ext cx="642942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6029154">
            <a:off x="1294936" y="3093184"/>
            <a:ext cx="635050" cy="622441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1071546"/>
            <a:ext cx="1143008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6500826" y="1928802"/>
            <a:ext cx="1428760" cy="1143008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10800000">
            <a:off x="6572264" y="3143248"/>
            <a:ext cx="1428760" cy="114300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858016" y="3857628"/>
            <a:ext cx="928694" cy="571504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6200000">
            <a:off x="7893883" y="3393265"/>
            <a:ext cx="1000100" cy="785818"/>
          </a:xfrm>
          <a:prstGeom prst="rt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5181130">
            <a:off x="5915822" y="2694085"/>
            <a:ext cx="714380" cy="500066"/>
          </a:xfrm>
          <a:prstGeom prst="rt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араллелограмм 19"/>
          <p:cNvSpPr/>
          <p:nvPr/>
        </p:nvSpPr>
        <p:spPr>
          <a:xfrm rot="20985702">
            <a:off x="6554645" y="673722"/>
            <a:ext cx="1214446" cy="714380"/>
          </a:xfrm>
          <a:prstGeom prst="parallelogram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" y="0"/>
            <a:ext cx="6429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«Острый глаз»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1" name="Прямоугольный треугольник 20"/>
          <p:cNvSpPr/>
          <p:nvPr/>
        </p:nvSpPr>
        <p:spPr>
          <a:xfrm rot="13079104">
            <a:off x="4429124" y="4000504"/>
            <a:ext cx="571504" cy="642942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2236652">
            <a:off x="4367210" y="4000504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3290001">
            <a:off x="3861668" y="3527783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8707635">
            <a:off x="6005794" y="5247739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2393073">
            <a:off x="4858132" y="3464781"/>
            <a:ext cx="59137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 rot="12970148">
            <a:off x="4566586" y="4820655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 rot="16200000">
            <a:off x="4612481" y="5388783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 rot="7900300">
            <a:off x="5434299" y="5676254"/>
            <a:ext cx="571504" cy="652466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57158" y="857232"/>
            <a:ext cx="85724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Вот закончилась игра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Times New Roman" pitchFamily="18" charset="0"/>
              </a:rPr>
              <a:t>Результат узнать пора.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Black" pitchFamily="34" charset="0"/>
                <a:ea typeface="Times New Roman" pitchFamily="18" charset="0"/>
              </a:rPr>
              <a:t>Кто же лучше всех трудился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 Black" pitchFamily="34" charset="0"/>
                <a:ea typeface="Times New Roman" pitchFamily="18" charset="0"/>
              </a:rPr>
              <a:t>И в турнире отличился?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 Black" pitchFamily="34" charset="0"/>
            </a:endParaRPr>
          </a:p>
        </p:txBody>
      </p:sp>
      <p:pic>
        <p:nvPicPr>
          <p:cNvPr id="1027" name="Picture 3" descr="C:\Documents and Settings\Admin\Рабочий стол\2 класс- не трогать!!!!!\картинки на тему школа\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3446"/>
            <a:ext cx="2913413" cy="2062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vin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8569325" cy="571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WordArt 4" descr="lines5"/>
          <p:cNvSpPr>
            <a:spLocks noChangeArrowheads="1" noChangeShapeType="1" noTextEdit="1"/>
          </p:cNvSpPr>
          <p:nvPr/>
        </p:nvSpPr>
        <p:spPr bwMode="auto">
          <a:xfrm>
            <a:off x="1042988" y="2349500"/>
            <a:ext cx="7273925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08836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МОЛОДЦЫ</a:t>
            </a:r>
          </a:p>
        </p:txBody>
      </p:sp>
      <p:pic>
        <p:nvPicPr>
          <p:cNvPr id="21508" name="Picture 4" descr="j043267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1013" y="5957888"/>
            <a:ext cx="8699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C:\рабочий стол windows 7\ino.jp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00338" y="3644900"/>
            <a:ext cx="40322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Презентация КВН по матем261.wav">
            <a:hlinkClick r:id="" action="ppaction://media"/>
          </p:cNvPr>
          <p:cNvPicPr>
            <a:picLocks noRot="1" noChangeAspect="1"/>
          </p:cNvPicPr>
          <p:nvPr>
            <a:wavAudioFile r:embed="rId1" name="Презентация КВН по матем261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451725" y="6165850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248" y="357166"/>
            <a:ext cx="6477776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«ПРИВЕТСТВИЕ»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9885519" flipV="1">
            <a:off x="2086668" y="4474087"/>
            <a:ext cx="61352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11" descr="j04338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j04338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857364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857364"/>
            <a:ext cx="68580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работу!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6082" name="Picture 2" descr="C:\Documents and Settings\Admin\Рабочий стол\2 класс- не трогать!!!!!\картинки на тему школа\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468" y="1214423"/>
            <a:ext cx="2885895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Квадрат</a:t>
            </a:r>
            <a:endParaRPr lang="ru-RU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4357694"/>
            <a:ext cx="1714512" cy="14287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7"/>
            <a:ext cx="778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</a:rPr>
              <a:t>«Треугольник»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786182" y="3286124"/>
            <a:ext cx="3571900" cy="2786082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9" y="2285992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«Разминка»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33375"/>
            <a:ext cx="21605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0" y="-93486"/>
            <a:ext cx="9144000" cy="267765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1.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 на меня, ты на меня, ты на него-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На всех на нас смотри.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У нас всего, у нас всего,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У нас всего по три.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0" y="252617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2.            Каждый угол в нём прямой,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Все четыре стороны-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Одинаковой длины.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Вам его представить рад,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А зовут его…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571612"/>
            <a:ext cx="1857388" cy="1071570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5572140"/>
            <a:ext cx="1214446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 rot="10800000" flipV="1">
            <a:off x="0" y="30777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Есть начало у меня,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Не видать лишь конца.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 rot="10800000" flipV="1">
            <a:off x="0" y="129137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На меня ты посмотри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И меня ты назови.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Что за линия я-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Без начала и конца?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57422" y="5857892"/>
            <a:ext cx="4572032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00298" y="1643050"/>
            <a:ext cx="3000396" cy="21431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2357422" y="178592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99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 rot="10800000" flipV="1">
            <a:off x="0" y="18300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- Фигура, есть центр у меня.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И каждая точка моя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От центра одинаково           удалена.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Красив и ровен я, посмотри,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Как называюсь я? Скажи.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71802" y="4786322"/>
            <a:ext cx="157163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86182" y="5357826"/>
            <a:ext cx="142876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6"/>
            <a:endCxn id="3" idx="6"/>
          </p:cNvCxnSpPr>
          <p:nvPr/>
        </p:nvCxnSpPr>
        <p:spPr>
          <a:xfrm>
            <a:off x="3929058" y="5429264"/>
            <a:ext cx="714380" cy="357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0"/>
            <a:endCxn id="3" idx="0"/>
          </p:cNvCxnSpPr>
          <p:nvPr/>
        </p:nvCxnSpPr>
        <p:spPr>
          <a:xfrm rot="5400000" flipH="1" flipV="1">
            <a:off x="3571868" y="5072074"/>
            <a:ext cx="571504" cy="1588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3" idx="5"/>
          </p:cNvCxnSpPr>
          <p:nvPr/>
        </p:nvCxnSpPr>
        <p:spPr>
          <a:xfrm rot="16200000" flipH="1">
            <a:off x="3827131" y="5358724"/>
            <a:ext cx="566119" cy="60617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72132" y="5072074"/>
            <a:ext cx="2679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92D050"/>
                </a:solidFill>
              </a:rPr>
              <a:t>РАДИУС</a:t>
            </a:r>
            <a:endParaRPr lang="ru-RU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3" grpId="0" animBg="1"/>
      <p:bldP spid="4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 rot="10800000" flipV="1">
            <a:off x="0" y="7206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Четыре вершины, четыре угла,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У каждого есть своя сторона.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Противоположные стороны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Могут быть равны,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А могут быть и разной длины.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214818"/>
            <a:ext cx="3286148" cy="16430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5500694" y="4357694"/>
            <a:ext cx="3214710" cy="185738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</TotalTime>
  <Words>248</Words>
  <Application>Microsoft Office PowerPoint</Application>
  <PresentationFormat>Экран (4:3)</PresentationFormat>
  <Paragraphs>66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room-22</cp:lastModifiedBy>
  <cp:revision>35</cp:revision>
  <dcterms:created xsi:type="dcterms:W3CDTF">2011-04-28T06:11:47Z</dcterms:created>
  <dcterms:modified xsi:type="dcterms:W3CDTF">2004-04-09T21:28:10Z</dcterms:modified>
</cp:coreProperties>
</file>