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278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ж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B69F02D3-94AF-4302-843A-9ADA753F40FE}">
      <dgm:prSet/>
      <dgm:spPr/>
      <dgm:t>
        <a:bodyPr/>
        <a:lstStyle/>
        <a:p>
          <a:r>
            <a:rPr lang="ru-RU" dirty="0" err="1" smtClean="0"/>
            <a:t>п</a:t>
          </a:r>
          <a:endParaRPr lang="ru-RU" dirty="0"/>
        </a:p>
      </dgm:t>
    </dgm:pt>
    <dgm:pt modelId="{FF6F75E2-D24E-456A-8663-2818D8605F44}" type="parTrans" cxnId="{279C522D-85E5-4CC2-9730-C615D66C5C35}">
      <dgm:prSet/>
      <dgm:spPr/>
      <dgm:t>
        <a:bodyPr/>
        <a:lstStyle/>
        <a:p>
          <a:endParaRPr lang="ru-RU"/>
        </a:p>
      </dgm:t>
    </dgm:pt>
    <dgm:pt modelId="{EC4C22D3-666F-4F16-878A-A83B67AE3FF5}" type="sibTrans" cxnId="{279C522D-85E5-4CC2-9730-C615D66C5C35}">
      <dgm:prSet/>
      <dgm:spPr/>
      <dgm:t>
        <a:bodyPr/>
        <a:lstStyle/>
        <a:p>
          <a:endParaRPr lang="ru-RU"/>
        </a:p>
      </dgm:t>
    </dgm:pt>
    <dgm:pt modelId="{9AA9F82A-6A83-4FD4-9BE0-3CDC65286376}">
      <dgm:prSet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A1D06B9C-CC89-4328-9AB4-8895D034C2F2}" type="parTrans" cxnId="{8D8F9881-9C69-4D3A-8A9F-688B0E3F1FA2}">
      <dgm:prSet/>
      <dgm:spPr/>
      <dgm:t>
        <a:bodyPr/>
        <a:lstStyle/>
        <a:p>
          <a:endParaRPr lang="ru-RU"/>
        </a:p>
      </dgm:t>
    </dgm:pt>
    <dgm:pt modelId="{70DBE7DF-71AF-4CAE-A397-919359CAF986}" type="sibTrans" cxnId="{8D8F9881-9C69-4D3A-8A9F-688B0E3F1FA2}">
      <dgm:prSet/>
      <dgm:spPr/>
      <dgm:t>
        <a:bodyPr/>
        <a:lstStyle/>
        <a:p>
          <a:endParaRPr lang="ru-RU"/>
        </a:p>
      </dgm:t>
    </dgm:pt>
    <dgm:pt modelId="{3C850826-D562-4136-826C-65D033B29D0E}">
      <dgm:prSet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5115CF71-DF7A-42BB-9113-85CE74BBF83D}" type="parTrans" cxnId="{7776B448-FE35-4A42-84F6-EEADCF6B61DB}">
      <dgm:prSet/>
      <dgm:spPr/>
      <dgm:t>
        <a:bodyPr/>
        <a:lstStyle/>
        <a:p>
          <a:endParaRPr lang="ru-RU"/>
        </a:p>
      </dgm:t>
    </dgm:pt>
    <dgm:pt modelId="{C164C597-5A2C-4376-B757-2B76A083C389}" type="sibTrans" cxnId="{7776B448-FE35-4A42-84F6-EEADCF6B61DB}">
      <dgm:prSet/>
      <dgm:spPr/>
      <dgm:t>
        <a:bodyPr/>
        <a:lstStyle/>
        <a:p>
          <a:endParaRPr lang="ru-RU"/>
        </a:p>
      </dgm:t>
    </dgm:pt>
    <dgm:pt modelId="{EE7C2366-F9A6-4E12-A941-911A7D0C4004}">
      <dgm:prSet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52737D0A-52F8-4B1F-BDAB-8C99F941529A}" type="parTrans" cxnId="{7043DC2E-136E-4DBB-91D1-78A109C2CFEF}">
      <dgm:prSet/>
      <dgm:spPr/>
      <dgm:t>
        <a:bodyPr/>
        <a:lstStyle/>
        <a:p>
          <a:endParaRPr lang="ru-RU"/>
        </a:p>
      </dgm:t>
    </dgm:pt>
    <dgm:pt modelId="{780C43DD-BA7D-4633-9659-BE224D35126A}" type="sibTrans" cxnId="{7043DC2E-136E-4DBB-91D1-78A109C2CFEF}">
      <dgm:prSet/>
      <dgm:spPr/>
      <dgm:t>
        <a:bodyPr/>
        <a:lstStyle/>
        <a:p>
          <a:endParaRPr lang="ru-RU"/>
        </a:p>
      </dgm:t>
    </dgm:pt>
    <dgm:pt modelId="{3E3294FD-9E1D-4EE3-8FF5-0F7031B7BE7D}">
      <dgm:prSet/>
      <dgm:spPr/>
      <dgm:t>
        <a:bodyPr/>
        <a:lstStyle/>
        <a:p>
          <a:r>
            <a:rPr lang="ru-RU" dirty="0" err="1" smtClean="0"/>
            <a:t>ц</a:t>
          </a:r>
          <a:endParaRPr lang="ru-RU" dirty="0"/>
        </a:p>
      </dgm:t>
    </dgm:pt>
    <dgm:pt modelId="{243A5531-AA24-40BC-A348-8C128F79E0D6}" type="parTrans" cxnId="{BFD6422B-C517-4906-A773-E3BEB3FC8EEE}">
      <dgm:prSet/>
      <dgm:spPr/>
      <dgm:t>
        <a:bodyPr/>
        <a:lstStyle/>
        <a:p>
          <a:endParaRPr lang="ru-RU"/>
        </a:p>
      </dgm:t>
    </dgm:pt>
    <dgm:pt modelId="{060C4562-7246-49A2-BD29-0F4B043DE4F6}" type="sibTrans" cxnId="{BFD6422B-C517-4906-A773-E3BEB3FC8EEE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34DB4DB1-F751-41F1-9E5F-BE8E03012ED6}" type="pres">
      <dgm:prSet presAssocID="{B69F02D3-94AF-4302-843A-9ADA753F40FE}" presName="Name5" presStyleLbl="vennNode1" presStyleIdx="4" presStyleCnt="9" custLinFactNeighborX="3105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F954-314F-4B5C-9ADF-7E811EFFABC8}" type="pres">
      <dgm:prSet presAssocID="{EC4C22D3-666F-4F16-878A-A83B67AE3FF5}" presName="space" presStyleCnt="0"/>
      <dgm:spPr/>
    </dgm:pt>
    <dgm:pt modelId="{FE3BA17A-AFF7-42D4-9D34-228C1F85407F}" type="pres">
      <dgm:prSet presAssocID="{9AA9F82A-6A83-4FD4-9BE0-3CDC65286376}" presName="Name5" presStyleLbl="vennNode1" presStyleIdx="5" presStyleCnt="9" custLinFactNeighborX="35172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9125D-F90E-4784-82C6-1720E542C03E}" type="pres">
      <dgm:prSet presAssocID="{70DBE7DF-71AF-4CAE-A397-919359CAF986}" presName="space" presStyleCnt="0"/>
      <dgm:spPr/>
    </dgm:pt>
    <dgm:pt modelId="{2A02BC3B-DE21-40AD-987B-22B905E1FE23}" type="pres">
      <dgm:prSet presAssocID="{3C850826-D562-4136-826C-65D033B29D0E}" presName="Name5" presStyleLbl="venn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B0A62-827C-4973-8075-3466065BFED3}" type="pres">
      <dgm:prSet presAssocID="{C164C597-5A2C-4376-B757-2B76A083C389}" presName="space" presStyleCnt="0"/>
      <dgm:spPr/>
    </dgm:pt>
    <dgm:pt modelId="{07E4AD6C-CE2E-43E8-A68B-F04209C55B4B}" type="pres">
      <dgm:prSet presAssocID="{EE7C2366-F9A6-4E12-A941-911A7D0C4004}" presName="Name5" presStyleLbl="venn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5ABA8-0910-4CBE-9D87-FFC925B0FE59}" type="pres">
      <dgm:prSet presAssocID="{780C43DD-BA7D-4633-9659-BE224D35126A}" presName="space" presStyleCnt="0"/>
      <dgm:spPr/>
    </dgm:pt>
    <dgm:pt modelId="{C85121AD-79FC-43F2-BAAE-2FD805957AF0}" type="pres">
      <dgm:prSet presAssocID="{3E3294FD-9E1D-4EE3-8FF5-0F7031B7BE7D}" presName="Name5" presStyleLbl="venn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F9881-9C69-4D3A-8A9F-688B0E3F1FA2}" srcId="{F85898BC-2B96-4AEE-A1B6-A0EAF8880AAF}" destId="{9AA9F82A-6A83-4FD4-9BE0-3CDC65286376}" srcOrd="5" destOrd="0" parTransId="{A1D06B9C-CC89-4328-9AB4-8895D034C2F2}" sibTransId="{70DBE7DF-71AF-4CAE-A397-919359CAF986}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A0ED80DD-C43C-452E-8D11-73BD2B0C3ECD}" type="presOf" srcId="{9A4AC559-3FB7-4F22-936E-03C49F27700E}" destId="{E659ED12-DFE4-4907-A543-B972D75F3BD2}" srcOrd="0" destOrd="0" presId="urn:microsoft.com/office/officeart/2005/8/layout/venn3"/>
    <dgm:cxn modelId="{FFC4CD19-894E-40FF-82A5-3B5018422504}" type="presOf" srcId="{3C850826-D562-4136-826C-65D033B29D0E}" destId="{2A02BC3B-DE21-40AD-987B-22B905E1FE23}" srcOrd="0" destOrd="0" presId="urn:microsoft.com/office/officeart/2005/8/layout/venn3"/>
    <dgm:cxn modelId="{51E383F6-2858-4D2C-9D9E-5E47282F96D1}" type="presOf" srcId="{3E3294FD-9E1D-4EE3-8FF5-0F7031B7BE7D}" destId="{C85121AD-79FC-43F2-BAAE-2FD805957AF0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AC69EC48-4AD9-4F21-A12E-24F68D83B971}" type="presOf" srcId="{F85898BC-2B96-4AEE-A1B6-A0EAF8880AAF}" destId="{35A0828B-B29D-41AE-9BE1-0697134F55AE}" srcOrd="0" destOrd="0" presId="urn:microsoft.com/office/officeart/2005/8/layout/venn3"/>
    <dgm:cxn modelId="{229EC73C-1D2B-4AA4-88B6-0F55C00B6D99}" type="presOf" srcId="{900D241D-4376-4309-B74A-DA124DE85BC1}" destId="{C23AE651-2295-4CB3-A853-1DF7D89741CF}" srcOrd="0" destOrd="0" presId="urn:microsoft.com/office/officeart/2005/8/layout/venn3"/>
    <dgm:cxn modelId="{BFD6422B-C517-4906-A773-E3BEB3FC8EEE}" srcId="{F85898BC-2B96-4AEE-A1B6-A0EAF8880AAF}" destId="{3E3294FD-9E1D-4EE3-8FF5-0F7031B7BE7D}" srcOrd="8" destOrd="0" parTransId="{243A5531-AA24-40BC-A348-8C128F79E0D6}" sibTransId="{060C4562-7246-49A2-BD29-0F4B043DE4F6}"/>
    <dgm:cxn modelId="{E4EEF9E0-A3A8-4E00-8A79-F3C0B1326EC2}" type="presOf" srcId="{C9B2DB53-AB8D-48B4-BB1E-8166456FE141}" destId="{680647EB-EB7E-47E9-971F-F69D7D504A64}" srcOrd="0" destOrd="0" presId="urn:microsoft.com/office/officeart/2005/8/layout/venn3"/>
    <dgm:cxn modelId="{F689C284-E3DA-4CD3-A3C2-1BD858009D5E}" type="presOf" srcId="{B69F02D3-94AF-4302-843A-9ADA753F40FE}" destId="{34DB4DB1-F751-41F1-9E5F-BE8E03012ED6}" srcOrd="0" destOrd="0" presId="urn:microsoft.com/office/officeart/2005/8/layout/venn3"/>
    <dgm:cxn modelId="{27300B48-E6DE-4226-BC32-39685B2CBCA1}" type="presOf" srcId="{EE7C2366-F9A6-4E12-A941-911A7D0C4004}" destId="{07E4AD6C-CE2E-43E8-A68B-F04209C55B4B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71044F1B-725B-4E40-B3E4-BB3AAA756E98}" type="presOf" srcId="{AF0CC107-77FC-495E-9FB8-F6CC4F0217D2}" destId="{519FBF3A-9E8B-4AEC-B414-72C15F3063E8}" srcOrd="0" destOrd="0" presId="urn:microsoft.com/office/officeart/2005/8/layout/venn3"/>
    <dgm:cxn modelId="{279C522D-85E5-4CC2-9730-C615D66C5C35}" srcId="{F85898BC-2B96-4AEE-A1B6-A0EAF8880AAF}" destId="{B69F02D3-94AF-4302-843A-9ADA753F40FE}" srcOrd="4" destOrd="0" parTransId="{FF6F75E2-D24E-456A-8663-2818D8605F44}" sibTransId="{EC4C22D3-666F-4F16-878A-A83B67AE3FF5}"/>
    <dgm:cxn modelId="{CD474389-AAD2-4B9A-A10A-D8A8F30068D4}" type="presOf" srcId="{9AA9F82A-6A83-4FD4-9BE0-3CDC65286376}" destId="{FE3BA17A-AFF7-42D4-9D34-228C1F85407F}" srcOrd="0" destOrd="0" presId="urn:microsoft.com/office/officeart/2005/8/layout/venn3"/>
    <dgm:cxn modelId="{7043DC2E-136E-4DBB-91D1-78A109C2CFEF}" srcId="{F85898BC-2B96-4AEE-A1B6-A0EAF8880AAF}" destId="{EE7C2366-F9A6-4E12-A941-911A7D0C4004}" srcOrd="7" destOrd="0" parTransId="{52737D0A-52F8-4B1F-BDAB-8C99F941529A}" sibTransId="{780C43DD-BA7D-4633-9659-BE224D35126A}"/>
    <dgm:cxn modelId="{7776B448-FE35-4A42-84F6-EEADCF6B61DB}" srcId="{F85898BC-2B96-4AEE-A1B6-A0EAF8880AAF}" destId="{3C850826-D562-4136-826C-65D033B29D0E}" srcOrd="6" destOrd="0" parTransId="{5115CF71-DF7A-42BB-9113-85CE74BBF83D}" sibTransId="{C164C597-5A2C-4376-B757-2B76A083C389}"/>
    <dgm:cxn modelId="{23CB2B48-BC0C-40DA-B4D7-5DC2550B17B7}" type="presParOf" srcId="{35A0828B-B29D-41AE-9BE1-0697134F55AE}" destId="{C23AE651-2295-4CB3-A853-1DF7D89741CF}" srcOrd="0" destOrd="0" presId="urn:microsoft.com/office/officeart/2005/8/layout/venn3"/>
    <dgm:cxn modelId="{0D57631F-18F4-428D-B4B0-A5A241A00409}" type="presParOf" srcId="{35A0828B-B29D-41AE-9BE1-0697134F55AE}" destId="{4821245E-C85C-4B0A-870E-A46535C38AD4}" srcOrd="1" destOrd="0" presId="urn:microsoft.com/office/officeart/2005/8/layout/venn3"/>
    <dgm:cxn modelId="{363AEF3A-0784-49E6-984B-2D202471A317}" type="presParOf" srcId="{35A0828B-B29D-41AE-9BE1-0697134F55AE}" destId="{519FBF3A-9E8B-4AEC-B414-72C15F3063E8}" srcOrd="2" destOrd="0" presId="urn:microsoft.com/office/officeart/2005/8/layout/venn3"/>
    <dgm:cxn modelId="{C79860E1-E1BE-4472-8E3E-2A4CAA030F87}" type="presParOf" srcId="{35A0828B-B29D-41AE-9BE1-0697134F55AE}" destId="{E19D5E78-5938-47D0-AD56-99A8E6D83D87}" srcOrd="3" destOrd="0" presId="urn:microsoft.com/office/officeart/2005/8/layout/venn3"/>
    <dgm:cxn modelId="{8092137E-F843-4347-8AE9-AE562112CA55}" type="presParOf" srcId="{35A0828B-B29D-41AE-9BE1-0697134F55AE}" destId="{680647EB-EB7E-47E9-971F-F69D7D504A64}" srcOrd="4" destOrd="0" presId="urn:microsoft.com/office/officeart/2005/8/layout/venn3"/>
    <dgm:cxn modelId="{6CA81268-FA54-48F9-8F08-26228E1A1AE5}" type="presParOf" srcId="{35A0828B-B29D-41AE-9BE1-0697134F55AE}" destId="{273343C8-8873-476F-8F1A-98730947AB2C}" srcOrd="5" destOrd="0" presId="urn:microsoft.com/office/officeart/2005/8/layout/venn3"/>
    <dgm:cxn modelId="{725EDB58-9762-4F68-ADBE-24D306CD25B2}" type="presParOf" srcId="{35A0828B-B29D-41AE-9BE1-0697134F55AE}" destId="{E659ED12-DFE4-4907-A543-B972D75F3BD2}" srcOrd="6" destOrd="0" presId="urn:microsoft.com/office/officeart/2005/8/layout/venn3"/>
    <dgm:cxn modelId="{84CB384B-81D5-4395-82EB-447FB9E628E2}" type="presParOf" srcId="{35A0828B-B29D-41AE-9BE1-0697134F55AE}" destId="{0D35538F-0592-4F46-8015-69FB367A1969}" srcOrd="7" destOrd="0" presId="urn:microsoft.com/office/officeart/2005/8/layout/venn3"/>
    <dgm:cxn modelId="{2F24F888-7C40-4C5C-88A9-4B3669D53A65}" type="presParOf" srcId="{35A0828B-B29D-41AE-9BE1-0697134F55AE}" destId="{34DB4DB1-F751-41F1-9E5F-BE8E03012ED6}" srcOrd="8" destOrd="0" presId="urn:microsoft.com/office/officeart/2005/8/layout/venn3"/>
    <dgm:cxn modelId="{378BC41E-543F-4852-9D29-8B996159AA33}" type="presParOf" srcId="{35A0828B-B29D-41AE-9BE1-0697134F55AE}" destId="{6514F954-314F-4B5C-9ADF-7E811EFFABC8}" srcOrd="9" destOrd="0" presId="urn:microsoft.com/office/officeart/2005/8/layout/venn3"/>
    <dgm:cxn modelId="{7FE58686-D504-4C71-A5A2-7DA4EE13418C}" type="presParOf" srcId="{35A0828B-B29D-41AE-9BE1-0697134F55AE}" destId="{FE3BA17A-AFF7-42D4-9D34-228C1F85407F}" srcOrd="10" destOrd="0" presId="urn:microsoft.com/office/officeart/2005/8/layout/venn3"/>
    <dgm:cxn modelId="{AF222C14-13FC-40D0-8186-42FBB10BF490}" type="presParOf" srcId="{35A0828B-B29D-41AE-9BE1-0697134F55AE}" destId="{F5E9125D-F90E-4784-82C6-1720E542C03E}" srcOrd="11" destOrd="0" presId="urn:microsoft.com/office/officeart/2005/8/layout/venn3"/>
    <dgm:cxn modelId="{DC4CBC52-C4F9-487F-81F2-15B334C47E13}" type="presParOf" srcId="{35A0828B-B29D-41AE-9BE1-0697134F55AE}" destId="{2A02BC3B-DE21-40AD-987B-22B905E1FE23}" srcOrd="12" destOrd="0" presId="urn:microsoft.com/office/officeart/2005/8/layout/venn3"/>
    <dgm:cxn modelId="{1C492C11-C811-4C52-B732-98DE6FA14050}" type="presParOf" srcId="{35A0828B-B29D-41AE-9BE1-0697134F55AE}" destId="{3C1B0A62-827C-4973-8075-3466065BFED3}" srcOrd="13" destOrd="0" presId="urn:microsoft.com/office/officeart/2005/8/layout/venn3"/>
    <dgm:cxn modelId="{DAA2A305-0F67-4006-A700-A5839C8CB1CC}" type="presParOf" srcId="{35A0828B-B29D-41AE-9BE1-0697134F55AE}" destId="{07E4AD6C-CE2E-43E8-A68B-F04209C55B4B}" srcOrd="14" destOrd="0" presId="urn:microsoft.com/office/officeart/2005/8/layout/venn3"/>
    <dgm:cxn modelId="{F2D4E138-7E72-4E91-A817-1038E66DC581}" type="presParOf" srcId="{35A0828B-B29D-41AE-9BE1-0697134F55AE}" destId="{32D5ABA8-0910-4CBE-9D87-FFC925B0FE59}" srcOrd="15" destOrd="0" presId="urn:microsoft.com/office/officeart/2005/8/layout/venn3"/>
    <dgm:cxn modelId="{AD472ED9-75DA-44C0-9CED-97D2E696AF6D}" type="presParOf" srcId="{35A0828B-B29D-41AE-9BE1-0697134F55AE}" destId="{C85121AD-79FC-43F2-BAAE-2FD805957AF0}" srcOrd="1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err="1" smtClean="0"/>
            <a:t>п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9AA9F82A-6A83-4FD4-9BE0-3CDC65286376}">
      <dgm:prSet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A1D06B9C-CC89-4328-9AB4-8895D034C2F2}" type="parTrans" cxnId="{8D8F9881-9C69-4D3A-8A9F-688B0E3F1FA2}">
      <dgm:prSet/>
      <dgm:spPr/>
      <dgm:t>
        <a:bodyPr/>
        <a:lstStyle/>
        <a:p>
          <a:endParaRPr lang="ru-RU"/>
        </a:p>
      </dgm:t>
    </dgm:pt>
    <dgm:pt modelId="{70DBE7DF-71AF-4CAE-A397-919359CAF986}" type="sibTrans" cxnId="{8D8F9881-9C69-4D3A-8A9F-688B0E3F1FA2}">
      <dgm:prSet/>
      <dgm:spPr/>
      <dgm:t>
        <a:bodyPr/>
        <a:lstStyle/>
        <a:p>
          <a:endParaRPr lang="ru-RU"/>
        </a:p>
      </dgm:t>
    </dgm:pt>
    <dgm:pt modelId="{3C850826-D562-4136-826C-65D033B29D0E}">
      <dgm:prSet/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5115CF71-DF7A-42BB-9113-85CE74BBF83D}" type="parTrans" cxnId="{7776B448-FE35-4A42-84F6-EEADCF6B61DB}">
      <dgm:prSet/>
      <dgm:spPr/>
      <dgm:t>
        <a:bodyPr/>
        <a:lstStyle/>
        <a:p>
          <a:endParaRPr lang="ru-RU"/>
        </a:p>
      </dgm:t>
    </dgm:pt>
    <dgm:pt modelId="{C164C597-5A2C-4376-B757-2B76A083C389}" type="sibTrans" cxnId="{7776B448-FE35-4A42-84F6-EEADCF6B61DB}">
      <dgm:prSet/>
      <dgm:spPr/>
      <dgm:t>
        <a:bodyPr/>
        <a:lstStyle/>
        <a:p>
          <a:endParaRPr lang="ru-RU"/>
        </a:p>
      </dgm:t>
    </dgm:pt>
    <dgm:pt modelId="{506926F8-29F3-423C-ADCC-406472EDCC93}">
      <dgm:prSet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34E3D7C0-562C-4A3A-946E-E80CC357C9BE}" type="parTrans" cxnId="{2788A079-643B-4F03-801B-A596E3C766DD}">
      <dgm:prSet/>
      <dgm:spPr/>
      <dgm:t>
        <a:bodyPr/>
        <a:lstStyle/>
        <a:p>
          <a:endParaRPr lang="ru-RU"/>
        </a:p>
      </dgm:t>
    </dgm:pt>
    <dgm:pt modelId="{CCE82E91-6057-4925-8D86-7D932CE7811B}" type="sibTrans" cxnId="{2788A079-643B-4F03-801B-A596E3C766DD}">
      <dgm:prSet/>
      <dgm:spPr/>
      <dgm:t>
        <a:bodyPr/>
        <a:lstStyle/>
        <a:p>
          <a:endParaRPr lang="ru-RU"/>
        </a:p>
      </dgm:t>
    </dgm:pt>
    <dgm:pt modelId="{2361CB27-40B5-4335-9575-FA11CD7D5F17}">
      <dgm:prSet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err="1" smtClean="0"/>
            <a:t>н</a:t>
          </a:r>
          <a:endParaRPr lang="ru-RU" dirty="0"/>
        </a:p>
      </dgm:t>
    </dgm:pt>
    <dgm:pt modelId="{0E1874F6-A9D2-417F-884B-206CFC263A80}" type="parTrans" cxnId="{54BF433D-7C45-4440-8A3B-ECA36EB495D2}">
      <dgm:prSet/>
      <dgm:spPr/>
      <dgm:t>
        <a:bodyPr/>
        <a:lstStyle/>
        <a:p>
          <a:endParaRPr lang="ru-RU"/>
        </a:p>
      </dgm:t>
    </dgm:pt>
    <dgm:pt modelId="{6CAD4F1B-50C9-484E-91BD-40CFBD9CD900}" type="sibTrans" cxnId="{54BF433D-7C45-4440-8A3B-ECA36EB495D2}">
      <dgm:prSet/>
      <dgm:spPr/>
      <dgm:t>
        <a:bodyPr/>
        <a:lstStyle/>
        <a:p>
          <a:endParaRPr lang="ru-RU"/>
        </a:p>
      </dgm:t>
    </dgm:pt>
    <dgm:pt modelId="{1DB859D7-D345-480D-A9BF-2648E07C20D9}">
      <dgm:prSet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D0267A99-4CF7-49B4-A4D1-3C4331A184D5}" type="parTrans" cxnId="{E76BE9A6-332C-447F-835B-2ABF793AC39B}">
      <dgm:prSet/>
      <dgm:spPr/>
      <dgm:t>
        <a:bodyPr/>
        <a:lstStyle/>
        <a:p>
          <a:endParaRPr lang="ru-RU"/>
        </a:p>
      </dgm:t>
    </dgm:pt>
    <dgm:pt modelId="{FE1CABDD-871B-420A-81A4-DD87477A8009}" type="sibTrans" cxnId="{E76BE9A6-332C-447F-835B-2ABF793AC39B}">
      <dgm:prSet/>
      <dgm:spPr/>
      <dgm:t>
        <a:bodyPr/>
        <a:lstStyle/>
        <a:p>
          <a:endParaRPr lang="ru-RU"/>
        </a:p>
      </dgm:t>
    </dgm:pt>
    <dgm:pt modelId="{4507C87B-D939-46A9-BC56-A92DA97555AA}">
      <dgm:prSet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1BE73FCC-4087-43EE-9E46-C37EBA44A2ED}" type="parTrans" cxnId="{6E241299-8AA1-4AEA-A276-5FE358EEF97A}">
      <dgm:prSet/>
      <dgm:spPr/>
      <dgm:t>
        <a:bodyPr/>
        <a:lstStyle/>
        <a:p>
          <a:endParaRPr lang="ru-RU"/>
        </a:p>
      </dgm:t>
    </dgm:pt>
    <dgm:pt modelId="{2F09DDA2-775A-4BC5-8F26-BCC1681E9863}" type="sibTrans" cxnId="{6E241299-8AA1-4AEA-A276-5FE358EEF97A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FE3BA17A-AFF7-42D4-9D34-228C1F85407F}" type="pres">
      <dgm:prSet presAssocID="{9AA9F82A-6A83-4FD4-9BE0-3CDC65286376}" presName="Name5" presStyleLbl="vennNode1" presStyleIdx="4" presStyleCnt="10" custLinFactNeighborX="35172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9125D-F90E-4784-82C6-1720E542C03E}" type="pres">
      <dgm:prSet presAssocID="{70DBE7DF-71AF-4CAE-A397-919359CAF986}" presName="space" presStyleCnt="0"/>
      <dgm:spPr/>
    </dgm:pt>
    <dgm:pt modelId="{2A02BC3B-DE21-40AD-987B-22B905E1FE23}" type="pres">
      <dgm:prSet presAssocID="{3C850826-D562-4136-826C-65D033B29D0E}" presName="Name5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B0A62-827C-4973-8075-3466065BFED3}" type="pres">
      <dgm:prSet presAssocID="{C164C597-5A2C-4376-B757-2B76A083C389}" presName="space" presStyleCnt="0"/>
      <dgm:spPr/>
    </dgm:pt>
    <dgm:pt modelId="{DBDF6F24-2125-459F-902A-644AFEE1086C}" type="pres">
      <dgm:prSet presAssocID="{506926F8-29F3-423C-ADCC-406472EDCC93}" presName="Name5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02D6F5-63B4-436E-92A0-BD0C9E71D044}" type="pres">
      <dgm:prSet presAssocID="{CCE82E91-6057-4925-8D86-7D932CE7811B}" presName="space" presStyleCnt="0"/>
      <dgm:spPr/>
    </dgm:pt>
    <dgm:pt modelId="{F14A8B0C-8418-40B6-B52F-375C061480FC}" type="pres">
      <dgm:prSet presAssocID="{2361CB27-40B5-4335-9575-FA11CD7D5F17}" presName="Name5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0C1B5-5BB4-4F7D-B021-3CB1E078249E}" type="pres">
      <dgm:prSet presAssocID="{6CAD4F1B-50C9-484E-91BD-40CFBD9CD900}" presName="space" presStyleCnt="0"/>
      <dgm:spPr/>
    </dgm:pt>
    <dgm:pt modelId="{C3244C27-7410-4B63-B15D-58B04BF17FAC}" type="pres">
      <dgm:prSet presAssocID="{1DB859D7-D345-480D-A9BF-2648E07C20D9}" presName="Name5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8D284E-4365-4679-B730-8BCE72FB3EB7}" type="pres">
      <dgm:prSet presAssocID="{FE1CABDD-871B-420A-81A4-DD87477A8009}" presName="space" presStyleCnt="0"/>
      <dgm:spPr/>
    </dgm:pt>
    <dgm:pt modelId="{69AA8134-5FC7-46D7-8CF9-E5FAC4C47CE6}" type="pres">
      <dgm:prSet presAssocID="{4507C87B-D939-46A9-BC56-A92DA97555AA}" presName="Name5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6BE9A6-332C-447F-835B-2ABF793AC39B}" srcId="{F85898BC-2B96-4AEE-A1B6-A0EAF8880AAF}" destId="{1DB859D7-D345-480D-A9BF-2648E07C20D9}" srcOrd="8" destOrd="0" parTransId="{D0267A99-4CF7-49B4-A4D1-3C4331A184D5}" sibTransId="{FE1CABDD-871B-420A-81A4-DD87477A8009}"/>
    <dgm:cxn modelId="{8D8F9881-9C69-4D3A-8A9F-688B0E3F1FA2}" srcId="{F85898BC-2B96-4AEE-A1B6-A0EAF8880AAF}" destId="{9AA9F82A-6A83-4FD4-9BE0-3CDC65286376}" srcOrd="4" destOrd="0" parTransId="{A1D06B9C-CC89-4328-9AB4-8895D034C2F2}" sibTransId="{70DBE7DF-71AF-4CAE-A397-919359CAF986}"/>
    <dgm:cxn modelId="{A1A57C69-15AE-4E4A-9DD4-50C66C71F35A}" type="presOf" srcId="{C9B2DB53-AB8D-48B4-BB1E-8166456FE141}" destId="{680647EB-EB7E-47E9-971F-F69D7D504A64}" srcOrd="0" destOrd="0" presId="urn:microsoft.com/office/officeart/2005/8/layout/venn3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4B95CF27-1C8B-4639-85FB-C3AEA8F3ED40}" type="presOf" srcId="{2361CB27-40B5-4335-9575-FA11CD7D5F17}" destId="{F14A8B0C-8418-40B6-B52F-375C061480FC}" srcOrd="0" destOrd="0" presId="urn:microsoft.com/office/officeart/2005/8/layout/venn3"/>
    <dgm:cxn modelId="{BC3C6B36-B5C6-48B5-934A-4C1DA11DF118}" type="presOf" srcId="{9AA9F82A-6A83-4FD4-9BE0-3CDC65286376}" destId="{FE3BA17A-AFF7-42D4-9D34-228C1F85407F}" srcOrd="0" destOrd="0" presId="urn:microsoft.com/office/officeart/2005/8/layout/venn3"/>
    <dgm:cxn modelId="{D8810DA7-84AC-40CA-904D-6DEF5F2A3B6D}" type="presOf" srcId="{AF0CC107-77FC-495E-9FB8-F6CC4F0217D2}" destId="{519FBF3A-9E8B-4AEC-B414-72C15F3063E8}" srcOrd="0" destOrd="0" presId="urn:microsoft.com/office/officeart/2005/8/layout/venn3"/>
    <dgm:cxn modelId="{60CE544A-F84F-436B-9826-25EFA2106EF8}" type="presOf" srcId="{3C850826-D562-4136-826C-65D033B29D0E}" destId="{2A02BC3B-DE21-40AD-987B-22B905E1FE23}" srcOrd="0" destOrd="0" presId="urn:microsoft.com/office/officeart/2005/8/layout/venn3"/>
    <dgm:cxn modelId="{922E527E-9F04-4AE5-8BC9-DB62234E12DD}" type="presOf" srcId="{506926F8-29F3-423C-ADCC-406472EDCC93}" destId="{DBDF6F24-2125-459F-902A-644AFEE1086C}" srcOrd="0" destOrd="0" presId="urn:microsoft.com/office/officeart/2005/8/layout/venn3"/>
    <dgm:cxn modelId="{8766CF88-0691-48BC-A52B-52BE09B5D622}" type="presOf" srcId="{1DB859D7-D345-480D-A9BF-2648E07C20D9}" destId="{C3244C27-7410-4B63-B15D-58B04BF17FAC}" srcOrd="0" destOrd="0" presId="urn:microsoft.com/office/officeart/2005/8/layout/venn3"/>
    <dgm:cxn modelId="{76B8AD33-5FE9-4AF4-823D-E112643AD3C5}" type="presOf" srcId="{4507C87B-D939-46A9-BC56-A92DA97555AA}" destId="{69AA8134-5FC7-46D7-8CF9-E5FAC4C47CE6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54BF433D-7C45-4440-8A3B-ECA36EB495D2}" srcId="{F85898BC-2B96-4AEE-A1B6-A0EAF8880AAF}" destId="{2361CB27-40B5-4335-9575-FA11CD7D5F17}" srcOrd="7" destOrd="0" parTransId="{0E1874F6-A9D2-417F-884B-206CFC263A80}" sibTransId="{6CAD4F1B-50C9-484E-91BD-40CFBD9CD900}"/>
    <dgm:cxn modelId="{3290C764-4114-4139-955D-EEF76468D207}" type="presOf" srcId="{900D241D-4376-4309-B74A-DA124DE85BC1}" destId="{C23AE651-2295-4CB3-A853-1DF7D89741CF}" srcOrd="0" destOrd="0" presId="urn:microsoft.com/office/officeart/2005/8/layout/venn3"/>
    <dgm:cxn modelId="{13832616-53CD-4CA8-99D3-EBF5CF4EB30E}" type="presOf" srcId="{F85898BC-2B96-4AEE-A1B6-A0EAF8880AAF}" destId="{35A0828B-B29D-41AE-9BE1-0697134F55AE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6755B9D5-B919-4867-BEB1-FCF5EE34ABF1}" type="presOf" srcId="{9A4AC559-3FB7-4F22-936E-03C49F27700E}" destId="{E659ED12-DFE4-4907-A543-B972D75F3BD2}" srcOrd="0" destOrd="0" presId="urn:microsoft.com/office/officeart/2005/8/layout/venn3"/>
    <dgm:cxn modelId="{6E241299-8AA1-4AEA-A276-5FE358EEF97A}" srcId="{F85898BC-2B96-4AEE-A1B6-A0EAF8880AAF}" destId="{4507C87B-D939-46A9-BC56-A92DA97555AA}" srcOrd="9" destOrd="0" parTransId="{1BE73FCC-4087-43EE-9E46-C37EBA44A2ED}" sibTransId="{2F09DDA2-775A-4BC5-8F26-BCC1681E9863}"/>
    <dgm:cxn modelId="{2788A079-643B-4F03-801B-A596E3C766DD}" srcId="{F85898BC-2B96-4AEE-A1B6-A0EAF8880AAF}" destId="{506926F8-29F3-423C-ADCC-406472EDCC93}" srcOrd="6" destOrd="0" parTransId="{34E3D7C0-562C-4A3A-946E-E80CC357C9BE}" sibTransId="{CCE82E91-6057-4925-8D86-7D932CE7811B}"/>
    <dgm:cxn modelId="{7776B448-FE35-4A42-84F6-EEADCF6B61DB}" srcId="{F85898BC-2B96-4AEE-A1B6-A0EAF8880AAF}" destId="{3C850826-D562-4136-826C-65D033B29D0E}" srcOrd="5" destOrd="0" parTransId="{5115CF71-DF7A-42BB-9113-85CE74BBF83D}" sibTransId="{C164C597-5A2C-4376-B757-2B76A083C389}"/>
    <dgm:cxn modelId="{CB1892F1-7B54-4248-B1A6-0E6982FC31C0}" type="presParOf" srcId="{35A0828B-B29D-41AE-9BE1-0697134F55AE}" destId="{C23AE651-2295-4CB3-A853-1DF7D89741CF}" srcOrd="0" destOrd="0" presId="urn:microsoft.com/office/officeart/2005/8/layout/venn3"/>
    <dgm:cxn modelId="{FA35FB85-E3E7-42D2-9624-B2DD10D9D373}" type="presParOf" srcId="{35A0828B-B29D-41AE-9BE1-0697134F55AE}" destId="{4821245E-C85C-4B0A-870E-A46535C38AD4}" srcOrd="1" destOrd="0" presId="urn:microsoft.com/office/officeart/2005/8/layout/venn3"/>
    <dgm:cxn modelId="{F566C326-8191-4DA4-A342-B90EC5BBFF2E}" type="presParOf" srcId="{35A0828B-B29D-41AE-9BE1-0697134F55AE}" destId="{519FBF3A-9E8B-4AEC-B414-72C15F3063E8}" srcOrd="2" destOrd="0" presId="urn:microsoft.com/office/officeart/2005/8/layout/venn3"/>
    <dgm:cxn modelId="{49124F12-1719-4A5D-8DF0-506F6D0A7CE7}" type="presParOf" srcId="{35A0828B-B29D-41AE-9BE1-0697134F55AE}" destId="{E19D5E78-5938-47D0-AD56-99A8E6D83D87}" srcOrd="3" destOrd="0" presId="urn:microsoft.com/office/officeart/2005/8/layout/venn3"/>
    <dgm:cxn modelId="{3E9D5D46-2403-401E-8E88-8FA36625051B}" type="presParOf" srcId="{35A0828B-B29D-41AE-9BE1-0697134F55AE}" destId="{680647EB-EB7E-47E9-971F-F69D7D504A64}" srcOrd="4" destOrd="0" presId="urn:microsoft.com/office/officeart/2005/8/layout/venn3"/>
    <dgm:cxn modelId="{AA15C209-6407-45E7-88DD-846C6A5E523D}" type="presParOf" srcId="{35A0828B-B29D-41AE-9BE1-0697134F55AE}" destId="{273343C8-8873-476F-8F1A-98730947AB2C}" srcOrd="5" destOrd="0" presId="urn:microsoft.com/office/officeart/2005/8/layout/venn3"/>
    <dgm:cxn modelId="{4E483D17-CF1C-4A53-9D5A-18752E4BC390}" type="presParOf" srcId="{35A0828B-B29D-41AE-9BE1-0697134F55AE}" destId="{E659ED12-DFE4-4907-A543-B972D75F3BD2}" srcOrd="6" destOrd="0" presId="urn:microsoft.com/office/officeart/2005/8/layout/venn3"/>
    <dgm:cxn modelId="{9AF21EF9-4BAC-4AF0-802C-53A9BF6BEC4B}" type="presParOf" srcId="{35A0828B-B29D-41AE-9BE1-0697134F55AE}" destId="{0D35538F-0592-4F46-8015-69FB367A1969}" srcOrd="7" destOrd="0" presId="urn:microsoft.com/office/officeart/2005/8/layout/venn3"/>
    <dgm:cxn modelId="{C60089EF-98E8-428A-ABF2-86F507D4EA42}" type="presParOf" srcId="{35A0828B-B29D-41AE-9BE1-0697134F55AE}" destId="{FE3BA17A-AFF7-42D4-9D34-228C1F85407F}" srcOrd="8" destOrd="0" presId="urn:microsoft.com/office/officeart/2005/8/layout/venn3"/>
    <dgm:cxn modelId="{409F9BEE-D001-4A81-92CD-5DB118392A10}" type="presParOf" srcId="{35A0828B-B29D-41AE-9BE1-0697134F55AE}" destId="{F5E9125D-F90E-4784-82C6-1720E542C03E}" srcOrd="9" destOrd="0" presId="urn:microsoft.com/office/officeart/2005/8/layout/venn3"/>
    <dgm:cxn modelId="{FAE5A3FC-A056-4676-9D48-ADEEAFD84037}" type="presParOf" srcId="{35A0828B-B29D-41AE-9BE1-0697134F55AE}" destId="{2A02BC3B-DE21-40AD-987B-22B905E1FE23}" srcOrd="10" destOrd="0" presId="urn:microsoft.com/office/officeart/2005/8/layout/venn3"/>
    <dgm:cxn modelId="{502BB9E4-782B-4254-8189-C2193ABDCB2E}" type="presParOf" srcId="{35A0828B-B29D-41AE-9BE1-0697134F55AE}" destId="{3C1B0A62-827C-4973-8075-3466065BFED3}" srcOrd="11" destOrd="0" presId="urn:microsoft.com/office/officeart/2005/8/layout/venn3"/>
    <dgm:cxn modelId="{C79691E3-01B4-4130-8DE1-17AE3C911FAB}" type="presParOf" srcId="{35A0828B-B29D-41AE-9BE1-0697134F55AE}" destId="{DBDF6F24-2125-459F-902A-644AFEE1086C}" srcOrd="12" destOrd="0" presId="urn:microsoft.com/office/officeart/2005/8/layout/venn3"/>
    <dgm:cxn modelId="{542C3AA2-DDCB-42D5-BB40-5144E04CB8DF}" type="presParOf" srcId="{35A0828B-B29D-41AE-9BE1-0697134F55AE}" destId="{0E02D6F5-63B4-436E-92A0-BD0C9E71D044}" srcOrd="13" destOrd="0" presId="urn:microsoft.com/office/officeart/2005/8/layout/venn3"/>
    <dgm:cxn modelId="{EC2F44CF-64FA-469C-88E9-E11ABEC6DA28}" type="presParOf" srcId="{35A0828B-B29D-41AE-9BE1-0697134F55AE}" destId="{F14A8B0C-8418-40B6-B52F-375C061480FC}" srcOrd="14" destOrd="0" presId="urn:microsoft.com/office/officeart/2005/8/layout/venn3"/>
    <dgm:cxn modelId="{3A51BF01-6AC7-404E-87AC-0E18812EDECE}" type="presParOf" srcId="{35A0828B-B29D-41AE-9BE1-0697134F55AE}" destId="{3AE0C1B5-5BB4-4F7D-B021-3CB1E078249E}" srcOrd="15" destOrd="0" presId="urn:microsoft.com/office/officeart/2005/8/layout/venn3"/>
    <dgm:cxn modelId="{FEA209D8-D558-4685-9AC7-378E69C785DA}" type="presParOf" srcId="{35A0828B-B29D-41AE-9BE1-0697134F55AE}" destId="{C3244C27-7410-4B63-B15D-58B04BF17FAC}" srcOrd="16" destOrd="0" presId="urn:microsoft.com/office/officeart/2005/8/layout/venn3"/>
    <dgm:cxn modelId="{EBEFE4C4-9004-455D-A6DB-D14B956C81C1}" type="presParOf" srcId="{35A0828B-B29D-41AE-9BE1-0697134F55AE}" destId="{F88D284E-4365-4679-B730-8BCE72FB3EB7}" srcOrd="17" destOrd="0" presId="urn:microsoft.com/office/officeart/2005/8/layout/venn3"/>
    <dgm:cxn modelId="{F67E367A-FED5-4494-87E7-DF80F7E52798}" type="presParOf" srcId="{35A0828B-B29D-41AE-9BE1-0697134F55AE}" destId="{69AA8134-5FC7-46D7-8CF9-E5FAC4C47CE6}" srcOrd="18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smtClean="0"/>
            <a:t>л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err="1" smtClean="0"/>
            <a:t>ь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err="1" smtClean="0"/>
            <a:t>д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1C183516-A7C9-4277-82DF-BF34F19B1500}">
      <dgm:prSet/>
      <dgm:spPr/>
      <dgm:t>
        <a:bodyPr/>
        <a:lstStyle/>
        <a:p>
          <a:r>
            <a:rPr lang="ru-RU" dirty="0" err="1" smtClean="0"/>
            <a:t>н</a:t>
          </a:r>
          <a:endParaRPr lang="ru-RU" dirty="0"/>
        </a:p>
      </dgm:t>
    </dgm:pt>
    <dgm:pt modelId="{6744E9F0-9F26-4B5F-9C11-9D17AA148433}" type="parTrans" cxnId="{17EDE10D-F17C-4924-AAF9-739B01292ACF}">
      <dgm:prSet/>
      <dgm:spPr/>
      <dgm:t>
        <a:bodyPr/>
        <a:lstStyle/>
        <a:p>
          <a:endParaRPr lang="ru-RU"/>
        </a:p>
      </dgm:t>
    </dgm:pt>
    <dgm:pt modelId="{BFF611A9-4C72-4225-8AC1-DCC2E0A5103D}" type="sibTrans" cxnId="{17EDE10D-F17C-4924-AAF9-739B01292ACF}">
      <dgm:prSet/>
      <dgm:spPr/>
      <dgm:t>
        <a:bodyPr/>
        <a:lstStyle/>
        <a:p>
          <a:endParaRPr lang="ru-RU"/>
        </a:p>
      </dgm:t>
    </dgm:pt>
    <dgm:pt modelId="{E6DF75F1-9FF8-49F0-8774-D49C37C3FD3A}">
      <dgm:prSet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6C587E2C-6A62-4715-A6E9-BC54D44105FC}" type="parTrans" cxnId="{8C788B38-F44F-483C-AB69-12D7D1031BDD}">
      <dgm:prSet/>
      <dgm:spPr/>
      <dgm:t>
        <a:bodyPr/>
        <a:lstStyle/>
        <a:p>
          <a:endParaRPr lang="ru-RU"/>
        </a:p>
      </dgm:t>
    </dgm:pt>
    <dgm:pt modelId="{275527D6-A385-4897-B3FF-BBCE9498C3B1}" type="sibTrans" cxnId="{8C788B38-F44F-483C-AB69-12D7D1031BDD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6" custLinFactNeighborX="31258" custLinFactNeighborY="8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925AE409-7C60-4BF7-B013-F7BDA188DDA1}" type="pres">
      <dgm:prSet presAssocID="{1C183516-A7C9-4277-82DF-BF34F19B1500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3C2C5-3872-4634-80A0-80F2AF57B6BC}" type="pres">
      <dgm:prSet presAssocID="{BFF611A9-4C72-4225-8AC1-DCC2E0A5103D}" presName="space" presStyleCnt="0"/>
      <dgm:spPr/>
    </dgm:pt>
    <dgm:pt modelId="{9AF60983-1715-4CC1-AAE8-9523C3B3986F}" type="pres">
      <dgm:prSet presAssocID="{E6DF75F1-9FF8-49F0-8774-D49C37C3FD3A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09039-A497-454F-9A0E-34324601AA0A}" type="presOf" srcId="{C9B2DB53-AB8D-48B4-BB1E-8166456FE141}" destId="{680647EB-EB7E-47E9-971F-F69D7D504A64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B3076849-97D3-4D90-B3B4-4EB6A9326284}" type="presOf" srcId="{9A4AC559-3FB7-4F22-936E-03C49F27700E}" destId="{E659ED12-DFE4-4907-A543-B972D75F3BD2}" srcOrd="0" destOrd="0" presId="urn:microsoft.com/office/officeart/2005/8/layout/venn3"/>
    <dgm:cxn modelId="{17EDE10D-F17C-4924-AAF9-739B01292ACF}" srcId="{F85898BC-2B96-4AEE-A1B6-A0EAF8880AAF}" destId="{1C183516-A7C9-4277-82DF-BF34F19B1500}" srcOrd="4" destOrd="0" parTransId="{6744E9F0-9F26-4B5F-9C11-9D17AA148433}" sibTransId="{BFF611A9-4C72-4225-8AC1-DCC2E0A5103D}"/>
    <dgm:cxn modelId="{FA3CF414-7EE6-460A-9AE5-840EFC5F9D12}" type="presOf" srcId="{E6DF75F1-9FF8-49F0-8774-D49C37C3FD3A}" destId="{9AF60983-1715-4CC1-AAE8-9523C3B3986F}" srcOrd="0" destOrd="0" presId="urn:microsoft.com/office/officeart/2005/8/layout/venn3"/>
    <dgm:cxn modelId="{DE92D491-8A55-45EB-846C-19013651B03F}" type="presOf" srcId="{F85898BC-2B96-4AEE-A1B6-A0EAF8880AAF}" destId="{35A0828B-B29D-41AE-9BE1-0697134F55AE}" srcOrd="0" destOrd="0" presId="urn:microsoft.com/office/officeart/2005/8/layout/venn3"/>
    <dgm:cxn modelId="{8C117E64-B9A4-49AA-8BC8-43FD3E87C1A0}" type="presOf" srcId="{900D241D-4376-4309-B74A-DA124DE85BC1}" destId="{C23AE651-2295-4CB3-A853-1DF7D89741CF}" srcOrd="0" destOrd="0" presId="urn:microsoft.com/office/officeart/2005/8/layout/venn3"/>
    <dgm:cxn modelId="{01E26BD5-5F14-44E5-AEDE-D8398C377101}" type="presOf" srcId="{AF0CC107-77FC-495E-9FB8-F6CC4F0217D2}" destId="{519FBF3A-9E8B-4AEC-B414-72C15F3063E8}" srcOrd="0" destOrd="0" presId="urn:microsoft.com/office/officeart/2005/8/layout/venn3"/>
    <dgm:cxn modelId="{2F2E9A97-FCC2-412F-AF9F-54169B040726}" type="presOf" srcId="{1C183516-A7C9-4277-82DF-BF34F19B1500}" destId="{925AE409-7C60-4BF7-B013-F7BDA188DDA1}" srcOrd="0" destOrd="0" presId="urn:microsoft.com/office/officeart/2005/8/layout/venn3"/>
    <dgm:cxn modelId="{8C788B38-F44F-483C-AB69-12D7D1031BDD}" srcId="{F85898BC-2B96-4AEE-A1B6-A0EAF8880AAF}" destId="{E6DF75F1-9FF8-49F0-8774-D49C37C3FD3A}" srcOrd="5" destOrd="0" parTransId="{6C587E2C-6A62-4715-A6E9-BC54D44105FC}" sibTransId="{275527D6-A385-4897-B3FF-BBCE9498C3B1}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DFA662AE-8274-4C38-8ED4-45A6DAFB7E7D}" type="presParOf" srcId="{35A0828B-B29D-41AE-9BE1-0697134F55AE}" destId="{C23AE651-2295-4CB3-A853-1DF7D89741CF}" srcOrd="0" destOrd="0" presId="urn:microsoft.com/office/officeart/2005/8/layout/venn3"/>
    <dgm:cxn modelId="{BBCB3919-1FCC-43D9-A4CE-D0F557593A09}" type="presParOf" srcId="{35A0828B-B29D-41AE-9BE1-0697134F55AE}" destId="{4821245E-C85C-4B0A-870E-A46535C38AD4}" srcOrd="1" destOrd="0" presId="urn:microsoft.com/office/officeart/2005/8/layout/venn3"/>
    <dgm:cxn modelId="{1822D4F3-145A-4104-80B7-AEA9F113E64D}" type="presParOf" srcId="{35A0828B-B29D-41AE-9BE1-0697134F55AE}" destId="{519FBF3A-9E8B-4AEC-B414-72C15F3063E8}" srcOrd="2" destOrd="0" presId="urn:microsoft.com/office/officeart/2005/8/layout/venn3"/>
    <dgm:cxn modelId="{37BFE7B5-F433-40C3-A3BD-A64C555E21ED}" type="presParOf" srcId="{35A0828B-B29D-41AE-9BE1-0697134F55AE}" destId="{E19D5E78-5938-47D0-AD56-99A8E6D83D87}" srcOrd="3" destOrd="0" presId="urn:microsoft.com/office/officeart/2005/8/layout/venn3"/>
    <dgm:cxn modelId="{2A60773E-79E9-4628-842C-D8487AFA0C37}" type="presParOf" srcId="{35A0828B-B29D-41AE-9BE1-0697134F55AE}" destId="{680647EB-EB7E-47E9-971F-F69D7D504A64}" srcOrd="4" destOrd="0" presId="urn:microsoft.com/office/officeart/2005/8/layout/venn3"/>
    <dgm:cxn modelId="{EE044568-49BF-453E-B36C-A0DD520435F7}" type="presParOf" srcId="{35A0828B-B29D-41AE-9BE1-0697134F55AE}" destId="{273343C8-8873-476F-8F1A-98730947AB2C}" srcOrd="5" destOrd="0" presId="urn:microsoft.com/office/officeart/2005/8/layout/venn3"/>
    <dgm:cxn modelId="{F5010316-DA6F-4E44-B299-7103A9CF767E}" type="presParOf" srcId="{35A0828B-B29D-41AE-9BE1-0697134F55AE}" destId="{E659ED12-DFE4-4907-A543-B972D75F3BD2}" srcOrd="6" destOrd="0" presId="urn:microsoft.com/office/officeart/2005/8/layout/venn3"/>
    <dgm:cxn modelId="{EC96A454-C476-410F-A4C5-34B6F047DEDA}" type="presParOf" srcId="{35A0828B-B29D-41AE-9BE1-0697134F55AE}" destId="{0D35538F-0592-4F46-8015-69FB367A1969}" srcOrd="7" destOrd="0" presId="urn:microsoft.com/office/officeart/2005/8/layout/venn3"/>
    <dgm:cxn modelId="{C23C381C-D132-455D-B11F-0D4C5151D354}" type="presParOf" srcId="{35A0828B-B29D-41AE-9BE1-0697134F55AE}" destId="{925AE409-7C60-4BF7-B013-F7BDA188DDA1}" srcOrd="8" destOrd="0" presId="urn:microsoft.com/office/officeart/2005/8/layout/venn3"/>
    <dgm:cxn modelId="{B6C25F82-5078-4E79-B1B3-88B6A54223BB}" type="presParOf" srcId="{35A0828B-B29D-41AE-9BE1-0697134F55AE}" destId="{F213C2C5-3872-4634-80A0-80F2AF57B6BC}" srcOrd="9" destOrd="0" presId="urn:microsoft.com/office/officeart/2005/8/layout/venn3"/>
    <dgm:cxn modelId="{D9B658F9-708F-483F-9850-15930B074412}" type="presParOf" srcId="{35A0828B-B29D-41AE-9BE1-0697134F55AE}" destId="{9AF60983-1715-4CC1-AAE8-9523C3B3986F}" srcOrd="10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smtClean="0"/>
            <a:t>б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/>
      <dgm:t>
        <a:bodyPr/>
        <a:lstStyle/>
        <a:p>
          <a:r>
            <a:rPr lang="ru-RU" dirty="0" err="1" smtClean="0"/>
            <a:t>д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B69F02D3-94AF-4302-843A-9ADA753F40FE}">
      <dgm:prSet/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FF6F75E2-D24E-456A-8663-2818D8605F44}" type="parTrans" cxnId="{279C522D-85E5-4CC2-9730-C615D66C5C35}">
      <dgm:prSet/>
      <dgm:spPr/>
      <dgm:t>
        <a:bodyPr/>
        <a:lstStyle/>
        <a:p>
          <a:endParaRPr lang="ru-RU"/>
        </a:p>
      </dgm:t>
    </dgm:pt>
    <dgm:pt modelId="{EC4C22D3-666F-4F16-878A-A83B67AE3FF5}" type="sibTrans" cxnId="{279C522D-85E5-4CC2-9730-C615D66C5C35}">
      <dgm:prSet/>
      <dgm:spPr/>
      <dgm:t>
        <a:bodyPr/>
        <a:lstStyle/>
        <a:p>
          <a:endParaRPr lang="ru-RU"/>
        </a:p>
      </dgm:t>
    </dgm:pt>
    <dgm:pt modelId="{DA4649EB-7227-4187-A59E-95CA7F4D1F46}">
      <dgm:prSet/>
      <dgm:spPr/>
      <dgm:t>
        <a:bodyPr/>
        <a:lstStyle/>
        <a:p>
          <a:r>
            <a:rPr lang="ru-RU" dirty="0" err="1" smtClean="0"/>
            <a:t>ь</a:t>
          </a:r>
          <a:endParaRPr lang="ru-RU" dirty="0"/>
        </a:p>
      </dgm:t>
    </dgm:pt>
    <dgm:pt modelId="{DB083FD8-6FAF-4A27-826B-C833603BC51E}" type="parTrans" cxnId="{B6B05850-38E0-4A68-BCF7-555525AD4CE2}">
      <dgm:prSet/>
      <dgm:spPr/>
      <dgm:t>
        <a:bodyPr/>
        <a:lstStyle/>
        <a:p>
          <a:endParaRPr lang="ru-RU"/>
        </a:p>
      </dgm:t>
    </dgm:pt>
    <dgm:pt modelId="{A4ED5AF7-5FFA-487D-8450-358D1DA59F02}" type="sibTrans" cxnId="{B6B05850-38E0-4A68-BCF7-555525AD4CE2}">
      <dgm:prSet/>
      <dgm:spPr/>
      <dgm:t>
        <a:bodyPr/>
        <a:lstStyle/>
        <a:p>
          <a:endParaRPr lang="ru-RU"/>
        </a:p>
      </dgm:t>
    </dgm:pt>
    <dgm:pt modelId="{4595DC5B-24C3-4BC7-8900-DB447C72F739}">
      <dgm:prSet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43C5577B-47A6-47F0-8224-EB7E420CD1BF}" type="parTrans" cxnId="{81CC78DD-7425-4E7A-B9ED-E8BCACDBAD77}">
      <dgm:prSet/>
      <dgm:spPr/>
      <dgm:t>
        <a:bodyPr/>
        <a:lstStyle/>
        <a:p>
          <a:endParaRPr lang="ru-RU"/>
        </a:p>
      </dgm:t>
    </dgm:pt>
    <dgm:pt modelId="{1BB48D4C-7B2A-4C16-9849-7E1D72B53C09}" type="sibTrans" cxnId="{81CC78DD-7425-4E7A-B9ED-E8BCACDBAD77}">
      <dgm:prSet/>
      <dgm:spPr/>
      <dgm:t>
        <a:bodyPr/>
        <a:lstStyle/>
        <a:p>
          <a:endParaRPr lang="ru-RU"/>
        </a:p>
      </dgm:t>
    </dgm:pt>
    <dgm:pt modelId="{8C9F43B0-6F02-4E84-AD24-A185C8322429}">
      <dgm:prSet/>
      <dgm:spPr/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8D9F6E43-CA24-466C-8C65-6D5F3845FA62}" type="parTrans" cxnId="{FD0F08EB-F576-46A3-B05F-826D6DBDD3D4}">
      <dgm:prSet/>
      <dgm:spPr/>
      <dgm:t>
        <a:bodyPr/>
        <a:lstStyle/>
        <a:p>
          <a:endParaRPr lang="ru-RU"/>
        </a:p>
      </dgm:t>
    </dgm:pt>
    <dgm:pt modelId="{2EC14341-4A81-4C9D-A2AD-69EE3791D625}" type="sibTrans" cxnId="{FD0F08EB-F576-46A3-B05F-826D6DBDD3D4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34DB4DB1-F751-41F1-9E5F-BE8E03012ED6}" type="pres">
      <dgm:prSet presAssocID="{B69F02D3-94AF-4302-843A-9ADA753F40FE}" presName="Name5" presStyleLbl="vennNode1" presStyleIdx="4" presStyleCnt="8" custLinFactNeighborX="3105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F954-314F-4B5C-9ADF-7E811EFFABC8}" type="pres">
      <dgm:prSet presAssocID="{EC4C22D3-666F-4F16-878A-A83B67AE3FF5}" presName="space" presStyleCnt="0"/>
      <dgm:spPr/>
    </dgm:pt>
    <dgm:pt modelId="{CC5B4510-6E05-4539-8B62-21031C4D954F}" type="pres">
      <dgm:prSet presAssocID="{DA4649EB-7227-4187-A59E-95CA7F4D1F46}" presName="Name5" presStyleLbl="venn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E4B81B-AD8F-4974-BB39-46C2FD0F53C4}" type="pres">
      <dgm:prSet presAssocID="{A4ED5AF7-5FFA-487D-8450-358D1DA59F02}" presName="space" presStyleCnt="0"/>
      <dgm:spPr/>
    </dgm:pt>
    <dgm:pt modelId="{5D891F1E-D3B4-4F74-85A0-C9BF3B4902A9}" type="pres">
      <dgm:prSet presAssocID="{4595DC5B-24C3-4BC7-8900-DB447C72F739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CF79C-B78E-45D0-8736-A67240389CE6}" type="pres">
      <dgm:prSet presAssocID="{1BB48D4C-7B2A-4C16-9849-7E1D72B53C09}" presName="space" presStyleCnt="0"/>
      <dgm:spPr/>
    </dgm:pt>
    <dgm:pt modelId="{1DC78FEA-C3D8-452E-8A3C-5D065CFFF452}" type="pres">
      <dgm:prSet presAssocID="{8C9F43B0-6F02-4E84-AD24-A185C8322429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0F08EB-F576-46A3-B05F-826D6DBDD3D4}" srcId="{F85898BC-2B96-4AEE-A1B6-A0EAF8880AAF}" destId="{8C9F43B0-6F02-4E84-AD24-A185C8322429}" srcOrd="7" destOrd="0" parTransId="{8D9F6E43-CA24-466C-8C65-6D5F3845FA62}" sibTransId="{2EC14341-4A81-4C9D-A2AD-69EE3791D625}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044A1082-0914-4C3C-B812-83C226C998F4}" type="presOf" srcId="{B69F02D3-94AF-4302-843A-9ADA753F40FE}" destId="{34DB4DB1-F751-41F1-9E5F-BE8E03012ED6}" srcOrd="0" destOrd="0" presId="urn:microsoft.com/office/officeart/2005/8/layout/venn3"/>
    <dgm:cxn modelId="{5AA66BCE-3120-4D89-8442-83AAB1E7E3D1}" type="presOf" srcId="{4595DC5B-24C3-4BC7-8900-DB447C72F739}" destId="{5D891F1E-D3B4-4F74-85A0-C9BF3B4902A9}" srcOrd="0" destOrd="0" presId="urn:microsoft.com/office/officeart/2005/8/layout/venn3"/>
    <dgm:cxn modelId="{031EEF94-68ED-413A-83CA-2DDED6171E90}" type="presOf" srcId="{C9B2DB53-AB8D-48B4-BB1E-8166456FE141}" destId="{680647EB-EB7E-47E9-971F-F69D7D504A64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B64D19E4-1B13-419B-9A70-0D39B0E8D001}" type="presOf" srcId="{8C9F43B0-6F02-4E84-AD24-A185C8322429}" destId="{1DC78FEA-C3D8-452E-8A3C-5D065CFFF452}" srcOrd="0" destOrd="0" presId="urn:microsoft.com/office/officeart/2005/8/layout/venn3"/>
    <dgm:cxn modelId="{4116D687-9092-4A06-A1A6-CCAD5ED7FD11}" type="presOf" srcId="{9A4AC559-3FB7-4F22-936E-03C49F27700E}" destId="{E659ED12-DFE4-4907-A543-B972D75F3BD2}" srcOrd="0" destOrd="0" presId="urn:microsoft.com/office/officeart/2005/8/layout/venn3"/>
    <dgm:cxn modelId="{83EA9819-AAE9-4966-8510-77CF1EBBA4B5}" type="presOf" srcId="{DA4649EB-7227-4187-A59E-95CA7F4D1F46}" destId="{CC5B4510-6E05-4539-8B62-21031C4D954F}" srcOrd="0" destOrd="0" presId="urn:microsoft.com/office/officeart/2005/8/layout/venn3"/>
    <dgm:cxn modelId="{81CC78DD-7425-4E7A-B9ED-E8BCACDBAD77}" srcId="{F85898BC-2B96-4AEE-A1B6-A0EAF8880AAF}" destId="{4595DC5B-24C3-4BC7-8900-DB447C72F739}" srcOrd="6" destOrd="0" parTransId="{43C5577B-47A6-47F0-8224-EB7E420CD1BF}" sibTransId="{1BB48D4C-7B2A-4C16-9849-7E1D72B53C09}"/>
    <dgm:cxn modelId="{739D4C0B-17B2-4337-8812-C884996BFAE7}" type="presOf" srcId="{900D241D-4376-4309-B74A-DA124DE85BC1}" destId="{C23AE651-2295-4CB3-A853-1DF7D89741CF}" srcOrd="0" destOrd="0" presId="urn:microsoft.com/office/officeart/2005/8/layout/venn3"/>
    <dgm:cxn modelId="{B6B05850-38E0-4A68-BCF7-555525AD4CE2}" srcId="{F85898BC-2B96-4AEE-A1B6-A0EAF8880AAF}" destId="{DA4649EB-7227-4187-A59E-95CA7F4D1F46}" srcOrd="5" destOrd="0" parTransId="{DB083FD8-6FAF-4A27-826B-C833603BC51E}" sibTransId="{A4ED5AF7-5FFA-487D-8450-358D1DA59F02}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EDFF6D72-EAED-4AED-9BF7-5A30E5A6007A}" type="presOf" srcId="{F85898BC-2B96-4AEE-A1B6-A0EAF8880AAF}" destId="{35A0828B-B29D-41AE-9BE1-0697134F55AE}" srcOrd="0" destOrd="0" presId="urn:microsoft.com/office/officeart/2005/8/layout/venn3"/>
    <dgm:cxn modelId="{279C522D-85E5-4CC2-9730-C615D66C5C35}" srcId="{F85898BC-2B96-4AEE-A1B6-A0EAF8880AAF}" destId="{B69F02D3-94AF-4302-843A-9ADA753F40FE}" srcOrd="4" destOrd="0" parTransId="{FF6F75E2-D24E-456A-8663-2818D8605F44}" sibTransId="{EC4C22D3-666F-4F16-878A-A83B67AE3FF5}"/>
    <dgm:cxn modelId="{9F5D45D7-97AA-4018-9CA8-1D623FBBC1D6}" type="presOf" srcId="{AF0CC107-77FC-495E-9FB8-F6CC4F0217D2}" destId="{519FBF3A-9E8B-4AEC-B414-72C15F3063E8}" srcOrd="0" destOrd="0" presId="urn:microsoft.com/office/officeart/2005/8/layout/venn3"/>
    <dgm:cxn modelId="{DA980518-EAAE-4788-857A-2D1B3D2B75FC}" type="presParOf" srcId="{35A0828B-B29D-41AE-9BE1-0697134F55AE}" destId="{C23AE651-2295-4CB3-A853-1DF7D89741CF}" srcOrd="0" destOrd="0" presId="urn:microsoft.com/office/officeart/2005/8/layout/venn3"/>
    <dgm:cxn modelId="{6526EA2C-FA97-4393-BC3F-694E7723CC9C}" type="presParOf" srcId="{35A0828B-B29D-41AE-9BE1-0697134F55AE}" destId="{4821245E-C85C-4B0A-870E-A46535C38AD4}" srcOrd="1" destOrd="0" presId="urn:microsoft.com/office/officeart/2005/8/layout/venn3"/>
    <dgm:cxn modelId="{5841CEDF-FAE3-4619-A955-C83C46FACD86}" type="presParOf" srcId="{35A0828B-B29D-41AE-9BE1-0697134F55AE}" destId="{519FBF3A-9E8B-4AEC-B414-72C15F3063E8}" srcOrd="2" destOrd="0" presId="urn:microsoft.com/office/officeart/2005/8/layout/venn3"/>
    <dgm:cxn modelId="{2F8ABB23-07AF-422C-B30C-B6C87AB8C644}" type="presParOf" srcId="{35A0828B-B29D-41AE-9BE1-0697134F55AE}" destId="{E19D5E78-5938-47D0-AD56-99A8E6D83D87}" srcOrd="3" destOrd="0" presId="urn:microsoft.com/office/officeart/2005/8/layout/venn3"/>
    <dgm:cxn modelId="{B1361FC0-EDF7-4CF4-A845-82D1F8017ECC}" type="presParOf" srcId="{35A0828B-B29D-41AE-9BE1-0697134F55AE}" destId="{680647EB-EB7E-47E9-971F-F69D7D504A64}" srcOrd="4" destOrd="0" presId="urn:microsoft.com/office/officeart/2005/8/layout/venn3"/>
    <dgm:cxn modelId="{95CFFAE1-931C-471F-B4A4-A952B1504801}" type="presParOf" srcId="{35A0828B-B29D-41AE-9BE1-0697134F55AE}" destId="{273343C8-8873-476F-8F1A-98730947AB2C}" srcOrd="5" destOrd="0" presId="urn:microsoft.com/office/officeart/2005/8/layout/venn3"/>
    <dgm:cxn modelId="{E27AEBF4-8EBE-4738-ABDD-6E532380118B}" type="presParOf" srcId="{35A0828B-B29D-41AE-9BE1-0697134F55AE}" destId="{E659ED12-DFE4-4907-A543-B972D75F3BD2}" srcOrd="6" destOrd="0" presId="urn:microsoft.com/office/officeart/2005/8/layout/venn3"/>
    <dgm:cxn modelId="{55377DC9-08D2-4C01-A6AC-1925CB48F151}" type="presParOf" srcId="{35A0828B-B29D-41AE-9BE1-0697134F55AE}" destId="{0D35538F-0592-4F46-8015-69FB367A1969}" srcOrd="7" destOrd="0" presId="urn:microsoft.com/office/officeart/2005/8/layout/venn3"/>
    <dgm:cxn modelId="{92218AAE-24CB-4143-A20E-157A1FCBF6E7}" type="presParOf" srcId="{35A0828B-B29D-41AE-9BE1-0697134F55AE}" destId="{34DB4DB1-F751-41F1-9E5F-BE8E03012ED6}" srcOrd="8" destOrd="0" presId="urn:microsoft.com/office/officeart/2005/8/layout/venn3"/>
    <dgm:cxn modelId="{0F561F62-0799-451B-8F7B-11DEC310F42B}" type="presParOf" srcId="{35A0828B-B29D-41AE-9BE1-0697134F55AE}" destId="{6514F954-314F-4B5C-9ADF-7E811EFFABC8}" srcOrd="9" destOrd="0" presId="urn:microsoft.com/office/officeart/2005/8/layout/venn3"/>
    <dgm:cxn modelId="{AADB704C-D593-4B3B-9767-FB93C083B178}" type="presParOf" srcId="{35A0828B-B29D-41AE-9BE1-0697134F55AE}" destId="{CC5B4510-6E05-4539-8B62-21031C4D954F}" srcOrd="10" destOrd="0" presId="urn:microsoft.com/office/officeart/2005/8/layout/venn3"/>
    <dgm:cxn modelId="{2C210AC6-DD20-44EF-B569-D1CDA16D2D40}" type="presParOf" srcId="{35A0828B-B29D-41AE-9BE1-0697134F55AE}" destId="{3CE4B81B-AD8F-4974-BB39-46C2FD0F53C4}" srcOrd="11" destOrd="0" presId="urn:microsoft.com/office/officeart/2005/8/layout/venn3"/>
    <dgm:cxn modelId="{0EAAE921-8747-4416-8159-1345BA818369}" type="presParOf" srcId="{35A0828B-B29D-41AE-9BE1-0697134F55AE}" destId="{5D891F1E-D3B4-4F74-85A0-C9BF3B4902A9}" srcOrd="12" destOrd="0" presId="urn:microsoft.com/office/officeart/2005/8/layout/venn3"/>
    <dgm:cxn modelId="{3F7C8560-6422-433D-8367-17F6CABA79DD}" type="presParOf" srcId="{35A0828B-B29D-41AE-9BE1-0697134F55AE}" destId="{280CF79C-B78E-45D0-8736-A67240389CE6}" srcOrd="13" destOrd="0" presId="urn:microsoft.com/office/officeart/2005/8/layout/venn3"/>
    <dgm:cxn modelId="{4DB33D81-043D-481F-802A-559AE83C4C1F}" type="presParOf" srcId="{35A0828B-B29D-41AE-9BE1-0697134F55AE}" destId="{1DC78FEA-C3D8-452E-8A3C-5D065CFFF452}" srcOrd="14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3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AB4E841-1F4B-41F0-BE8F-CFFEFF73C2C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DF8C-E304-4D85-B05E-1CAA3D511813}">
      <dgm:prSet phldrT="[Текст]"/>
      <dgm:spPr>
        <a:solidFill>
          <a:schemeClr val="accent2">
            <a:alpha val="50000"/>
          </a:schemeClr>
        </a:solidFill>
        <a:ln w="5715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ж</a:t>
          </a:r>
          <a:endParaRPr lang="ru-RU" b="1" i="1" dirty="0"/>
        </a:p>
      </dgm:t>
    </dgm:pt>
    <dgm:pt modelId="{C946FC70-F971-4C3B-BF98-38CB913A4457}" type="parTrans" cxnId="{10733989-59D3-4223-9877-CF25E90AFA81}">
      <dgm:prSet/>
      <dgm:spPr/>
      <dgm:t>
        <a:bodyPr/>
        <a:lstStyle/>
        <a:p>
          <a:pPr algn="ctr"/>
          <a:endParaRPr lang="ru-RU"/>
        </a:p>
      </dgm:t>
    </dgm:pt>
    <dgm:pt modelId="{4E017374-C4DF-48E3-BCD1-E0FCF28D9628}" type="sibTrans" cxnId="{10733989-59D3-4223-9877-CF25E90AFA81}">
      <dgm:prSet/>
      <dgm:spPr/>
      <dgm:t>
        <a:bodyPr/>
        <a:lstStyle/>
        <a:p>
          <a:pPr algn="ctr"/>
          <a:endParaRPr lang="ru-RU"/>
        </a:p>
      </dgm:t>
    </dgm:pt>
    <dgm:pt modelId="{45F78200-5149-42F7-BF04-7C8D96167ACA}">
      <dgm:prSet phldrT="[Текст]"/>
      <dgm:spPr>
        <a:solidFill>
          <a:schemeClr val="accent2">
            <a:alpha val="50000"/>
          </a:schemeClr>
        </a:solidFill>
        <a:ln w="5715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и</a:t>
          </a:r>
          <a:endParaRPr lang="ru-RU" b="1" i="1" dirty="0"/>
        </a:p>
      </dgm:t>
    </dgm:pt>
    <dgm:pt modelId="{B905C206-342D-42E6-9733-D12124AC105D}" type="parTrans" cxnId="{8A8B0EFC-8D06-4F34-8EE9-450C52091F45}">
      <dgm:prSet/>
      <dgm:spPr/>
      <dgm:t>
        <a:bodyPr/>
        <a:lstStyle/>
        <a:p>
          <a:pPr algn="ctr"/>
          <a:endParaRPr lang="ru-RU"/>
        </a:p>
      </dgm:t>
    </dgm:pt>
    <dgm:pt modelId="{4989C569-378C-4CCB-A442-4FCF1B578501}" type="sibTrans" cxnId="{8A8B0EFC-8D06-4F34-8EE9-450C52091F45}">
      <dgm:prSet/>
      <dgm:spPr/>
      <dgm:t>
        <a:bodyPr/>
        <a:lstStyle/>
        <a:p>
          <a:pPr algn="ctr"/>
          <a:endParaRPr lang="ru-RU"/>
        </a:p>
      </dgm:t>
    </dgm:pt>
    <dgm:pt modelId="{FA6C5064-D8BE-43B0-988C-A3507ED0ABE7}">
      <dgm:prSet phldrT="[Текст]"/>
      <dgm:spPr>
        <a:solidFill>
          <a:schemeClr val="accent2">
            <a:alpha val="50000"/>
          </a:schemeClr>
        </a:solidFill>
        <a:ln w="5715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в</a:t>
          </a:r>
          <a:endParaRPr lang="ru-RU" b="1" i="1" dirty="0"/>
        </a:p>
      </dgm:t>
    </dgm:pt>
    <dgm:pt modelId="{A241E92F-EF11-478C-BC1E-6125B4AD2F0E}" type="parTrans" cxnId="{5ECFE0B9-76C0-49DC-AA8D-C7D7BB7F92CB}">
      <dgm:prSet/>
      <dgm:spPr/>
      <dgm:t>
        <a:bodyPr/>
        <a:lstStyle/>
        <a:p>
          <a:pPr algn="ctr"/>
          <a:endParaRPr lang="ru-RU"/>
        </a:p>
      </dgm:t>
    </dgm:pt>
    <dgm:pt modelId="{092E9DA9-E4EB-4EB8-90FC-617DDC6FC5EC}" type="sibTrans" cxnId="{5ECFE0B9-76C0-49DC-AA8D-C7D7BB7F92CB}">
      <dgm:prSet/>
      <dgm:spPr/>
      <dgm:t>
        <a:bodyPr/>
        <a:lstStyle/>
        <a:p>
          <a:pPr algn="ctr"/>
          <a:endParaRPr lang="ru-RU"/>
        </a:p>
      </dgm:t>
    </dgm:pt>
    <dgm:pt modelId="{DBDC30EA-E4E1-4BC8-BBB5-9D966539ACF4}">
      <dgm:prSet phldrT="[Текст]"/>
      <dgm:spPr>
        <a:solidFill>
          <a:schemeClr val="accent2">
            <a:alpha val="50000"/>
          </a:schemeClr>
        </a:solidFill>
        <a:ln w="5715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а</a:t>
          </a:r>
          <a:endParaRPr lang="ru-RU" b="1" i="1" dirty="0"/>
        </a:p>
      </dgm:t>
    </dgm:pt>
    <dgm:pt modelId="{FA39B147-4D05-4AF5-A8F9-57FBE8674BA3}" type="parTrans" cxnId="{D0F8226B-2C1D-49F2-8F09-8D69E719C236}">
      <dgm:prSet/>
      <dgm:spPr/>
      <dgm:t>
        <a:bodyPr/>
        <a:lstStyle/>
        <a:p>
          <a:pPr algn="ctr"/>
          <a:endParaRPr lang="ru-RU"/>
        </a:p>
      </dgm:t>
    </dgm:pt>
    <dgm:pt modelId="{169211C0-A98C-4ED6-B848-1BB99FF2646E}" type="sibTrans" cxnId="{D0F8226B-2C1D-49F2-8F09-8D69E719C236}">
      <dgm:prSet/>
      <dgm:spPr/>
      <dgm:t>
        <a:bodyPr/>
        <a:lstStyle/>
        <a:p>
          <a:pPr algn="ctr"/>
          <a:endParaRPr lang="ru-RU"/>
        </a:p>
      </dgm:t>
    </dgm:pt>
    <dgm:pt modelId="{003E423A-D279-4B9D-BCC4-FC1E4DE6042E}">
      <dgm:prSet/>
      <dgm:spPr>
        <a:solidFill>
          <a:schemeClr val="accent2">
            <a:alpha val="50000"/>
          </a:schemeClr>
        </a:solidFill>
        <a:ln w="5715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я</a:t>
          </a:r>
          <a:endParaRPr lang="ru-RU" b="1" i="1" dirty="0"/>
        </a:p>
      </dgm:t>
    </dgm:pt>
    <dgm:pt modelId="{D3A78F2E-1013-4289-99E1-7D01AED6DCFE}" type="parTrans" cxnId="{266AFC59-903C-4FF8-AA5B-A08F78E8FF91}">
      <dgm:prSet/>
      <dgm:spPr/>
      <dgm:t>
        <a:bodyPr/>
        <a:lstStyle/>
        <a:p>
          <a:pPr algn="ctr"/>
          <a:endParaRPr lang="ru-RU"/>
        </a:p>
      </dgm:t>
    </dgm:pt>
    <dgm:pt modelId="{6D7EC79B-A201-40F1-98F6-308C34AA2808}" type="sibTrans" cxnId="{266AFC59-903C-4FF8-AA5B-A08F78E8FF91}">
      <dgm:prSet/>
      <dgm:spPr/>
      <dgm:t>
        <a:bodyPr/>
        <a:lstStyle/>
        <a:p>
          <a:pPr algn="ctr"/>
          <a:endParaRPr lang="ru-RU"/>
        </a:p>
      </dgm:t>
    </dgm:pt>
    <dgm:pt modelId="{6CDEF409-349D-4E71-A670-97253D34988F}" type="pres">
      <dgm:prSet presAssocID="{FAB4E841-1F4B-41F0-BE8F-CFFEFF73C2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87607-0804-49FF-A964-602B5A0FFA91}" type="pres">
      <dgm:prSet presAssocID="{ECBEDF8C-E304-4D85-B05E-1CAA3D511813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CB24E-F37F-4268-8E79-334BBEA5F49F}" type="pres">
      <dgm:prSet presAssocID="{4E017374-C4DF-48E3-BCD1-E0FCF28D9628}" presName="space" presStyleCnt="0"/>
      <dgm:spPr/>
    </dgm:pt>
    <dgm:pt modelId="{EB6429C3-281F-436C-856B-BE18CD137813}" type="pres">
      <dgm:prSet presAssocID="{45F78200-5149-42F7-BF04-7C8D96167ACA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08830-23F4-4052-815E-C1536B26D905}" type="pres">
      <dgm:prSet presAssocID="{4989C569-378C-4CCB-A442-4FCF1B578501}" presName="space" presStyleCnt="0"/>
      <dgm:spPr/>
    </dgm:pt>
    <dgm:pt modelId="{C75D0D20-2092-4FCB-990B-122FB58E464C}" type="pres">
      <dgm:prSet presAssocID="{FA6C5064-D8BE-43B0-988C-A3507ED0ABE7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EFEEB-20BC-446B-9A3B-0711C446F361}" type="pres">
      <dgm:prSet presAssocID="{092E9DA9-E4EB-4EB8-90FC-617DDC6FC5EC}" presName="space" presStyleCnt="0"/>
      <dgm:spPr/>
    </dgm:pt>
    <dgm:pt modelId="{1340F35B-1319-46B3-9926-D25000C176A4}" type="pres">
      <dgm:prSet presAssocID="{DBDC30EA-E4E1-4BC8-BBB5-9D966539ACF4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5C0FE-305A-48BF-8735-7758E8F80F19}" type="pres">
      <dgm:prSet presAssocID="{169211C0-A98C-4ED6-B848-1BB99FF2646E}" presName="space" presStyleCnt="0"/>
      <dgm:spPr/>
    </dgm:pt>
    <dgm:pt modelId="{EEE4882D-12A7-4D80-AD7B-883C0B5A3286}" type="pres">
      <dgm:prSet presAssocID="{003E423A-D279-4B9D-BCC4-FC1E4DE6042E}" presName="Name5" presStyleLbl="vennNode1" presStyleIdx="4" presStyleCnt="5" custScaleY="98056" custLinFactNeighborX="18172" custLinFactNeighborY="17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C06771-F942-4648-B7D9-4BE381CF75BE}" type="presOf" srcId="{ECBEDF8C-E304-4D85-B05E-1CAA3D511813}" destId="{D6887607-0804-49FF-A964-602B5A0FFA91}" srcOrd="0" destOrd="0" presId="urn:microsoft.com/office/officeart/2005/8/layout/venn3"/>
    <dgm:cxn modelId="{10733989-59D3-4223-9877-CF25E90AFA81}" srcId="{FAB4E841-1F4B-41F0-BE8F-CFFEFF73C2C6}" destId="{ECBEDF8C-E304-4D85-B05E-1CAA3D511813}" srcOrd="0" destOrd="0" parTransId="{C946FC70-F971-4C3B-BF98-38CB913A4457}" sibTransId="{4E017374-C4DF-48E3-BCD1-E0FCF28D9628}"/>
    <dgm:cxn modelId="{8A8B0EFC-8D06-4F34-8EE9-450C52091F45}" srcId="{FAB4E841-1F4B-41F0-BE8F-CFFEFF73C2C6}" destId="{45F78200-5149-42F7-BF04-7C8D96167ACA}" srcOrd="1" destOrd="0" parTransId="{B905C206-342D-42E6-9733-D12124AC105D}" sibTransId="{4989C569-378C-4CCB-A442-4FCF1B578501}"/>
    <dgm:cxn modelId="{4C62EEAF-7845-4C61-B5F6-BAF1CB37A8A4}" type="presOf" srcId="{FAB4E841-1F4B-41F0-BE8F-CFFEFF73C2C6}" destId="{6CDEF409-349D-4E71-A670-97253D34988F}" srcOrd="0" destOrd="0" presId="urn:microsoft.com/office/officeart/2005/8/layout/venn3"/>
    <dgm:cxn modelId="{D0F8226B-2C1D-49F2-8F09-8D69E719C236}" srcId="{FAB4E841-1F4B-41F0-BE8F-CFFEFF73C2C6}" destId="{DBDC30EA-E4E1-4BC8-BBB5-9D966539ACF4}" srcOrd="3" destOrd="0" parTransId="{FA39B147-4D05-4AF5-A8F9-57FBE8674BA3}" sibTransId="{169211C0-A98C-4ED6-B848-1BB99FF2646E}"/>
    <dgm:cxn modelId="{39F915C0-6311-4572-84A4-70D25C94B607}" type="presOf" srcId="{45F78200-5149-42F7-BF04-7C8D96167ACA}" destId="{EB6429C3-281F-436C-856B-BE18CD137813}" srcOrd="0" destOrd="0" presId="urn:microsoft.com/office/officeart/2005/8/layout/venn3"/>
    <dgm:cxn modelId="{5ECFE0B9-76C0-49DC-AA8D-C7D7BB7F92CB}" srcId="{FAB4E841-1F4B-41F0-BE8F-CFFEFF73C2C6}" destId="{FA6C5064-D8BE-43B0-988C-A3507ED0ABE7}" srcOrd="2" destOrd="0" parTransId="{A241E92F-EF11-478C-BC1E-6125B4AD2F0E}" sibTransId="{092E9DA9-E4EB-4EB8-90FC-617DDC6FC5EC}"/>
    <dgm:cxn modelId="{F70D25C9-B84A-4C77-B704-DBBDE50F94C3}" type="presOf" srcId="{003E423A-D279-4B9D-BCC4-FC1E4DE6042E}" destId="{EEE4882D-12A7-4D80-AD7B-883C0B5A3286}" srcOrd="0" destOrd="0" presId="urn:microsoft.com/office/officeart/2005/8/layout/venn3"/>
    <dgm:cxn modelId="{D5609107-5E3C-4C7B-9709-0DAC9BE4C699}" type="presOf" srcId="{FA6C5064-D8BE-43B0-988C-A3507ED0ABE7}" destId="{C75D0D20-2092-4FCB-990B-122FB58E464C}" srcOrd="0" destOrd="0" presId="urn:microsoft.com/office/officeart/2005/8/layout/venn3"/>
    <dgm:cxn modelId="{266AFC59-903C-4FF8-AA5B-A08F78E8FF91}" srcId="{FAB4E841-1F4B-41F0-BE8F-CFFEFF73C2C6}" destId="{003E423A-D279-4B9D-BCC4-FC1E4DE6042E}" srcOrd="4" destOrd="0" parTransId="{D3A78F2E-1013-4289-99E1-7D01AED6DCFE}" sibTransId="{6D7EC79B-A201-40F1-98F6-308C34AA2808}"/>
    <dgm:cxn modelId="{DACA04F1-1473-4241-A947-B1F391D4BF26}" type="presOf" srcId="{DBDC30EA-E4E1-4BC8-BBB5-9D966539ACF4}" destId="{1340F35B-1319-46B3-9926-D25000C176A4}" srcOrd="0" destOrd="0" presId="urn:microsoft.com/office/officeart/2005/8/layout/venn3"/>
    <dgm:cxn modelId="{8E311491-8264-432F-970C-B35019BF74F6}" type="presParOf" srcId="{6CDEF409-349D-4E71-A670-97253D34988F}" destId="{D6887607-0804-49FF-A964-602B5A0FFA91}" srcOrd="0" destOrd="0" presId="urn:microsoft.com/office/officeart/2005/8/layout/venn3"/>
    <dgm:cxn modelId="{C0C7D86F-9AF6-41D8-81D3-FC8AD4AE5868}" type="presParOf" srcId="{6CDEF409-349D-4E71-A670-97253D34988F}" destId="{2B9CB24E-F37F-4268-8E79-334BBEA5F49F}" srcOrd="1" destOrd="0" presId="urn:microsoft.com/office/officeart/2005/8/layout/venn3"/>
    <dgm:cxn modelId="{31CD5BA4-C63B-432F-9D80-C1821520FB6D}" type="presParOf" srcId="{6CDEF409-349D-4E71-A670-97253D34988F}" destId="{EB6429C3-281F-436C-856B-BE18CD137813}" srcOrd="2" destOrd="0" presId="urn:microsoft.com/office/officeart/2005/8/layout/venn3"/>
    <dgm:cxn modelId="{AF0C09CD-C032-41F6-BCA3-B116639FDBCD}" type="presParOf" srcId="{6CDEF409-349D-4E71-A670-97253D34988F}" destId="{82B08830-23F4-4052-815E-C1536B26D905}" srcOrd="3" destOrd="0" presId="urn:microsoft.com/office/officeart/2005/8/layout/venn3"/>
    <dgm:cxn modelId="{583D1962-4C0A-4C27-9103-18EF1BBA0E06}" type="presParOf" srcId="{6CDEF409-349D-4E71-A670-97253D34988F}" destId="{C75D0D20-2092-4FCB-990B-122FB58E464C}" srcOrd="4" destOrd="0" presId="urn:microsoft.com/office/officeart/2005/8/layout/venn3"/>
    <dgm:cxn modelId="{2B39ED6B-4FA6-4F78-AFEA-F728A4EA1661}" type="presParOf" srcId="{6CDEF409-349D-4E71-A670-97253D34988F}" destId="{1F4EFEEB-20BC-446B-9A3B-0711C446F361}" srcOrd="5" destOrd="0" presId="urn:microsoft.com/office/officeart/2005/8/layout/venn3"/>
    <dgm:cxn modelId="{6207D051-13E3-4FE9-AFA8-9058EA6D633A}" type="presParOf" srcId="{6CDEF409-349D-4E71-A670-97253D34988F}" destId="{1340F35B-1319-46B3-9926-D25000C176A4}" srcOrd="6" destOrd="0" presId="urn:microsoft.com/office/officeart/2005/8/layout/venn3"/>
    <dgm:cxn modelId="{BCCFFEA7-1452-4C1C-A27D-1B243349736E}" type="presParOf" srcId="{6CDEF409-349D-4E71-A670-97253D34988F}" destId="{D995C0FE-305A-48BF-8735-7758E8F80F19}" srcOrd="7" destOrd="0" presId="urn:microsoft.com/office/officeart/2005/8/layout/venn3"/>
    <dgm:cxn modelId="{2747311B-5CF0-4099-870A-855FDC61C36F}" type="presParOf" srcId="{6CDEF409-349D-4E71-A670-97253D34988F}" destId="{EEE4882D-12A7-4D80-AD7B-883C0B5A3286}" srcOrd="8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AB4E841-1F4B-41F0-BE8F-CFFEFF73C2C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BEDF8C-E304-4D85-B05E-1CAA3D511813}">
      <dgm:prSet phldrT="[Текст]"/>
      <dgm:spPr>
        <a:solidFill>
          <a:schemeClr val="accent2">
            <a:alpha val="5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л</a:t>
          </a:r>
          <a:endParaRPr lang="ru-RU" b="1" i="1" dirty="0"/>
        </a:p>
      </dgm:t>
    </dgm:pt>
    <dgm:pt modelId="{C946FC70-F971-4C3B-BF98-38CB913A4457}" type="parTrans" cxnId="{10733989-59D3-4223-9877-CF25E90AFA81}">
      <dgm:prSet/>
      <dgm:spPr/>
      <dgm:t>
        <a:bodyPr/>
        <a:lstStyle/>
        <a:p>
          <a:pPr algn="ctr"/>
          <a:endParaRPr lang="ru-RU"/>
        </a:p>
      </dgm:t>
    </dgm:pt>
    <dgm:pt modelId="{4E017374-C4DF-48E3-BCD1-E0FCF28D9628}" type="sibTrans" cxnId="{10733989-59D3-4223-9877-CF25E90AFA81}">
      <dgm:prSet/>
      <dgm:spPr/>
      <dgm:t>
        <a:bodyPr/>
        <a:lstStyle/>
        <a:p>
          <a:pPr algn="ctr"/>
          <a:endParaRPr lang="ru-RU"/>
        </a:p>
      </dgm:t>
    </dgm:pt>
    <dgm:pt modelId="{45F78200-5149-42F7-BF04-7C8D96167ACA}">
      <dgm:prSet phldrT="[Текст]"/>
      <dgm:spPr>
        <a:solidFill>
          <a:schemeClr val="accent2">
            <a:alpha val="5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е</a:t>
          </a:r>
          <a:endParaRPr lang="ru-RU" b="1" i="1" dirty="0"/>
        </a:p>
      </dgm:t>
    </dgm:pt>
    <dgm:pt modelId="{B905C206-342D-42E6-9733-D12124AC105D}" type="parTrans" cxnId="{8A8B0EFC-8D06-4F34-8EE9-450C52091F45}">
      <dgm:prSet/>
      <dgm:spPr/>
      <dgm:t>
        <a:bodyPr/>
        <a:lstStyle/>
        <a:p>
          <a:pPr algn="ctr"/>
          <a:endParaRPr lang="ru-RU"/>
        </a:p>
      </dgm:t>
    </dgm:pt>
    <dgm:pt modelId="{4989C569-378C-4CCB-A442-4FCF1B578501}" type="sibTrans" cxnId="{8A8B0EFC-8D06-4F34-8EE9-450C52091F45}">
      <dgm:prSet/>
      <dgm:spPr/>
      <dgm:t>
        <a:bodyPr/>
        <a:lstStyle/>
        <a:p>
          <a:pPr algn="ctr"/>
          <a:endParaRPr lang="ru-RU"/>
        </a:p>
      </dgm:t>
    </dgm:pt>
    <dgm:pt modelId="{FA6C5064-D8BE-43B0-988C-A3507ED0ABE7}">
      <dgm:prSet phldrT="[Текст]"/>
      <dgm:spPr>
        <a:solidFill>
          <a:schemeClr val="accent2">
            <a:alpha val="5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г</a:t>
          </a:r>
          <a:endParaRPr lang="ru-RU" b="1" i="1" dirty="0"/>
        </a:p>
      </dgm:t>
    </dgm:pt>
    <dgm:pt modelId="{A241E92F-EF11-478C-BC1E-6125B4AD2F0E}" type="parTrans" cxnId="{5ECFE0B9-76C0-49DC-AA8D-C7D7BB7F92CB}">
      <dgm:prSet/>
      <dgm:spPr/>
      <dgm:t>
        <a:bodyPr/>
        <a:lstStyle/>
        <a:p>
          <a:pPr algn="ctr"/>
          <a:endParaRPr lang="ru-RU"/>
        </a:p>
      </dgm:t>
    </dgm:pt>
    <dgm:pt modelId="{092E9DA9-E4EB-4EB8-90FC-617DDC6FC5EC}" type="sibTrans" cxnId="{5ECFE0B9-76C0-49DC-AA8D-C7D7BB7F92CB}">
      <dgm:prSet/>
      <dgm:spPr/>
      <dgm:t>
        <a:bodyPr/>
        <a:lstStyle/>
        <a:p>
          <a:pPr algn="ctr"/>
          <a:endParaRPr lang="ru-RU"/>
        </a:p>
      </dgm:t>
    </dgm:pt>
    <dgm:pt modelId="{DBDC30EA-E4E1-4BC8-BBB5-9D966539ACF4}">
      <dgm:prSet phldrT="[Текст]"/>
      <dgm:spPr>
        <a:solidFill>
          <a:schemeClr val="accent2">
            <a:alpha val="5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smtClean="0"/>
            <a:t>е</a:t>
          </a:r>
          <a:endParaRPr lang="ru-RU" b="1" i="1" dirty="0"/>
        </a:p>
      </dgm:t>
    </dgm:pt>
    <dgm:pt modelId="{FA39B147-4D05-4AF5-A8F9-57FBE8674BA3}" type="parTrans" cxnId="{D0F8226B-2C1D-49F2-8F09-8D69E719C236}">
      <dgm:prSet/>
      <dgm:spPr/>
      <dgm:t>
        <a:bodyPr/>
        <a:lstStyle/>
        <a:p>
          <a:pPr algn="ctr"/>
          <a:endParaRPr lang="ru-RU"/>
        </a:p>
      </dgm:t>
    </dgm:pt>
    <dgm:pt modelId="{169211C0-A98C-4ED6-B848-1BB99FF2646E}" type="sibTrans" cxnId="{D0F8226B-2C1D-49F2-8F09-8D69E719C236}">
      <dgm:prSet/>
      <dgm:spPr/>
      <dgm:t>
        <a:bodyPr/>
        <a:lstStyle/>
        <a:p>
          <a:pPr algn="ctr"/>
          <a:endParaRPr lang="ru-RU"/>
        </a:p>
      </dgm:t>
    </dgm:pt>
    <dgm:pt modelId="{003E423A-D279-4B9D-BCC4-FC1E4DE6042E}">
      <dgm:prSet/>
      <dgm:spPr>
        <a:solidFill>
          <a:schemeClr val="accent2">
            <a:alpha val="5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pPr algn="ctr"/>
          <a:r>
            <a:rPr lang="ru-RU" b="1" i="1" dirty="0" err="1" smtClean="0"/>
            <a:t>н</a:t>
          </a:r>
          <a:endParaRPr lang="ru-RU" b="1" i="1" dirty="0"/>
        </a:p>
      </dgm:t>
    </dgm:pt>
    <dgm:pt modelId="{D3A78F2E-1013-4289-99E1-7D01AED6DCFE}" type="parTrans" cxnId="{266AFC59-903C-4FF8-AA5B-A08F78E8FF91}">
      <dgm:prSet/>
      <dgm:spPr/>
      <dgm:t>
        <a:bodyPr/>
        <a:lstStyle/>
        <a:p>
          <a:pPr algn="ctr"/>
          <a:endParaRPr lang="ru-RU"/>
        </a:p>
      </dgm:t>
    </dgm:pt>
    <dgm:pt modelId="{6D7EC79B-A201-40F1-98F6-308C34AA2808}" type="sibTrans" cxnId="{266AFC59-903C-4FF8-AA5B-A08F78E8FF91}">
      <dgm:prSet/>
      <dgm:spPr/>
      <dgm:t>
        <a:bodyPr/>
        <a:lstStyle/>
        <a:p>
          <a:pPr algn="ctr"/>
          <a:endParaRPr lang="ru-RU"/>
        </a:p>
      </dgm:t>
    </dgm:pt>
    <dgm:pt modelId="{4E1C5480-1595-4FAB-BCF9-9615CA3ABD07}">
      <dgm:prSet/>
      <dgm:spPr>
        <a:solidFill>
          <a:schemeClr val="accent2">
            <a:alpha val="5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ru-RU" b="1" i="1" dirty="0" err="1" smtClean="0"/>
            <a:t>д</a:t>
          </a:r>
          <a:endParaRPr lang="ru-RU" b="1" i="1" dirty="0"/>
        </a:p>
      </dgm:t>
    </dgm:pt>
    <dgm:pt modelId="{13A012C6-9259-48D3-B8B9-76D96B04E1D4}" type="parTrans" cxnId="{82156F73-5C07-46AC-87D3-8366863B6359}">
      <dgm:prSet/>
      <dgm:spPr/>
      <dgm:t>
        <a:bodyPr/>
        <a:lstStyle/>
        <a:p>
          <a:endParaRPr lang="ru-RU"/>
        </a:p>
      </dgm:t>
    </dgm:pt>
    <dgm:pt modelId="{AF6FBDD0-E1A1-4FA2-AA7F-A0589AF9A308}" type="sibTrans" cxnId="{82156F73-5C07-46AC-87D3-8366863B6359}">
      <dgm:prSet/>
      <dgm:spPr/>
      <dgm:t>
        <a:bodyPr/>
        <a:lstStyle/>
        <a:p>
          <a:endParaRPr lang="ru-RU"/>
        </a:p>
      </dgm:t>
    </dgm:pt>
    <dgm:pt modelId="{1DF58974-2534-438C-958B-D23C6A4CA65B}">
      <dgm:prSet/>
      <dgm:spPr>
        <a:solidFill>
          <a:schemeClr val="accent2">
            <a:alpha val="5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ru-RU" b="1" i="1" dirty="0" smtClean="0"/>
            <a:t>а</a:t>
          </a:r>
          <a:endParaRPr lang="ru-RU" b="1" i="1" dirty="0"/>
        </a:p>
      </dgm:t>
    </dgm:pt>
    <dgm:pt modelId="{2D001480-4A3C-4407-B07C-6CB57DE332F1}" type="parTrans" cxnId="{782415F3-AE87-428B-8B8B-015A28A8EDAE}">
      <dgm:prSet/>
      <dgm:spPr/>
      <dgm:t>
        <a:bodyPr/>
        <a:lstStyle/>
        <a:p>
          <a:endParaRPr lang="ru-RU"/>
        </a:p>
      </dgm:t>
    </dgm:pt>
    <dgm:pt modelId="{E42A52C3-C49D-40C2-AF4E-541ECCEFD096}" type="sibTrans" cxnId="{782415F3-AE87-428B-8B8B-015A28A8EDAE}">
      <dgm:prSet/>
      <dgm:spPr/>
      <dgm:t>
        <a:bodyPr/>
        <a:lstStyle/>
        <a:p>
          <a:endParaRPr lang="ru-RU"/>
        </a:p>
      </dgm:t>
    </dgm:pt>
    <dgm:pt modelId="{6CDEF409-349D-4E71-A670-97253D34988F}" type="pres">
      <dgm:prSet presAssocID="{FAB4E841-1F4B-41F0-BE8F-CFFEFF73C2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887607-0804-49FF-A964-602B5A0FFA91}" type="pres">
      <dgm:prSet presAssocID="{ECBEDF8C-E304-4D85-B05E-1CAA3D511813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9CB24E-F37F-4268-8E79-334BBEA5F49F}" type="pres">
      <dgm:prSet presAssocID="{4E017374-C4DF-48E3-BCD1-E0FCF28D9628}" presName="space" presStyleCnt="0"/>
      <dgm:spPr/>
    </dgm:pt>
    <dgm:pt modelId="{EB6429C3-281F-436C-856B-BE18CD137813}" type="pres">
      <dgm:prSet presAssocID="{45F78200-5149-42F7-BF04-7C8D96167ACA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B08830-23F4-4052-815E-C1536B26D905}" type="pres">
      <dgm:prSet presAssocID="{4989C569-378C-4CCB-A442-4FCF1B578501}" presName="space" presStyleCnt="0"/>
      <dgm:spPr/>
    </dgm:pt>
    <dgm:pt modelId="{C75D0D20-2092-4FCB-990B-122FB58E464C}" type="pres">
      <dgm:prSet presAssocID="{FA6C5064-D8BE-43B0-988C-A3507ED0ABE7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EFEEB-20BC-446B-9A3B-0711C446F361}" type="pres">
      <dgm:prSet presAssocID="{092E9DA9-E4EB-4EB8-90FC-617DDC6FC5EC}" presName="space" presStyleCnt="0"/>
      <dgm:spPr/>
    </dgm:pt>
    <dgm:pt modelId="{1340F35B-1319-46B3-9926-D25000C176A4}" type="pres">
      <dgm:prSet presAssocID="{DBDC30EA-E4E1-4BC8-BBB5-9D966539ACF4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5C0FE-305A-48BF-8735-7758E8F80F19}" type="pres">
      <dgm:prSet presAssocID="{169211C0-A98C-4ED6-B848-1BB99FF2646E}" presName="space" presStyleCnt="0"/>
      <dgm:spPr/>
    </dgm:pt>
    <dgm:pt modelId="{EEE4882D-12A7-4D80-AD7B-883C0B5A3286}" type="pres">
      <dgm:prSet presAssocID="{003E423A-D279-4B9D-BCC4-FC1E4DE6042E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92725-55DC-4987-BFF6-54AB697A62ED}" type="pres">
      <dgm:prSet presAssocID="{6D7EC79B-A201-40F1-98F6-308C34AA2808}" presName="space" presStyleCnt="0"/>
      <dgm:spPr/>
    </dgm:pt>
    <dgm:pt modelId="{0BDCB771-668E-44BA-B74D-DB2E30FC5CA7}" type="pres">
      <dgm:prSet presAssocID="{4E1C5480-1595-4FAB-BCF9-9615CA3ABD07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E4A96-D91A-4CCA-8501-AEE225303470}" type="pres">
      <dgm:prSet presAssocID="{AF6FBDD0-E1A1-4FA2-AA7F-A0589AF9A308}" presName="space" presStyleCnt="0"/>
      <dgm:spPr/>
    </dgm:pt>
    <dgm:pt modelId="{39AA65F4-E321-4890-BCA3-BF336FA1CFC8}" type="pres">
      <dgm:prSet presAssocID="{1DF58974-2534-438C-958B-D23C6A4CA65B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6AFC59-903C-4FF8-AA5B-A08F78E8FF91}" srcId="{FAB4E841-1F4B-41F0-BE8F-CFFEFF73C2C6}" destId="{003E423A-D279-4B9D-BCC4-FC1E4DE6042E}" srcOrd="4" destOrd="0" parTransId="{D3A78F2E-1013-4289-99E1-7D01AED6DCFE}" sibTransId="{6D7EC79B-A201-40F1-98F6-308C34AA2808}"/>
    <dgm:cxn modelId="{BC071A13-6359-4C4A-AD00-77360BED7C47}" type="presOf" srcId="{4E1C5480-1595-4FAB-BCF9-9615CA3ABD07}" destId="{0BDCB771-668E-44BA-B74D-DB2E30FC5CA7}" srcOrd="0" destOrd="0" presId="urn:microsoft.com/office/officeart/2005/8/layout/venn3"/>
    <dgm:cxn modelId="{D5B146E0-513B-4505-80BE-FDAE138B93B8}" type="presOf" srcId="{1DF58974-2534-438C-958B-D23C6A4CA65B}" destId="{39AA65F4-E321-4890-BCA3-BF336FA1CFC8}" srcOrd="0" destOrd="0" presId="urn:microsoft.com/office/officeart/2005/8/layout/venn3"/>
    <dgm:cxn modelId="{8A8B0EFC-8D06-4F34-8EE9-450C52091F45}" srcId="{FAB4E841-1F4B-41F0-BE8F-CFFEFF73C2C6}" destId="{45F78200-5149-42F7-BF04-7C8D96167ACA}" srcOrd="1" destOrd="0" parTransId="{B905C206-342D-42E6-9733-D12124AC105D}" sibTransId="{4989C569-378C-4CCB-A442-4FCF1B578501}"/>
    <dgm:cxn modelId="{9B96AE71-9543-4559-B589-52EAB4C9BFD8}" type="presOf" srcId="{003E423A-D279-4B9D-BCC4-FC1E4DE6042E}" destId="{EEE4882D-12A7-4D80-AD7B-883C0B5A3286}" srcOrd="0" destOrd="0" presId="urn:microsoft.com/office/officeart/2005/8/layout/venn3"/>
    <dgm:cxn modelId="{A74C2274-CFCF-4416-B164-A69416EBDC90}" type="presOf" srcId="{ECBEDF8C-E304-4D85-B05E-1CAA3D511813}" destId="{D6887607-0804-49FF-A964-602B5A0FFA91}" srcOrd="0" destOrd="0" presId="urn:microsoft.com/office/officeart/2005/8/layout/venn3"/>
    <dgm:cxn modelId="{782415F3-AE87-428B-8B8B-015A28A8EDAE}" srcId="{FAB4E841-1F4B-41F0-BE8F-CFFEFF73C2C6}" destId="{1DF58974-2534-438C-958B-D23C6A4CA65B}" srcOrd="6" destOrd="0" parTransId="{2D001480-4A3C-4407-B07C-6CB57DE332F1}" sibTransId="{E42A52C3-C49D-40C2-AF4E-541ECCEFD096}"/>
    <dgm:cxn modelId="{5ECFE0B9-76C0-49DC-AA8D-C7D7BB7F92CB}" srcId="{FAB4E841-1F4B-41F0-BE8F-CFFEFF73C2C6}" destId="{FA6C5064-D8BE-43B0-988C-A3507ED0ABE7}" srcOrd="2" destOrd="0" parTransId="{A241E92F-EF11-478C-BC1E-6125B4AD2F0E}" sibTransId="{092E9DA9-E4EB-4EB8-90FC-617DDC6FC5EC}"/>
    <dgm:cxn modelId="{0A6C8E73-3B83-4CEB-8D05-1F6BB948A52E}" type="presOf" srcId="{DBDC30EA-E4E1-4BC8-BBB5-9D966539ACF4}" destId="{1340F35B-1319-46B3-9926-D25000C176A4}" srcOrd="0" destOrd="0" presId="urn:microsoft.com/office/officeart/2005/8/layout/venn3"/>
    <dgm:cxn modelId="{0477A63D-EF45-477B-89FE-DE03E05FD660}" type="presOf" srcId="{FAB4E841-1F4B-41F0-BE8F-CFFEFF73C2C6}" destId="{6CDEF409-349D-4E71-A670-97253D34988F}" srcOrd="0" destOrd="0" presId="urn:microsoft.com/office/officeart/2005/8/layout/venn3"/>
    <dgm:cxn modelId="{82156F73-5C07-46AC-87D3-8366863B6359}" srcId="{FAB4E841-1F4B-41F0-BE8F-CFFEFF73C2C6}" destId="{4E1C5480-1595-4FAB-BCF9-9615CA3ABD07}" srcOrd="5" destOrd="0" parTransId="{13A012C6-9259-48D3-B8B9-76D96B04E1D4}" sibTransId="{AF6FBDD0-E1A1-4FA2-AA7F-A0589AF9A308}"/>
    <dgm:cxn modelId="{E7E98BE4-7D7E-45C4-9855-63FACBBC9F0A}" type="presOf" srcId="{45F78200-5149-42F7-BF04-7C8D96167ACA}" destId="{EB6429C3-281F-436C-856B-BE18CD137813}" srcOrd="0" destOrd="0" presId="urn:microsoft.com/office/officeart/2005/8/layout/venn3"/>
    <dgm:cxn modelId="{0518714D-E5A3-4FD9-83AF-E86FF048270E}" type="presOf" srcId="{FA6C5064-D8BE-43B0-988C-A3507ED0ABE7}" destId="{C75D0D20-2092-4FCB-990B-122FB58E464C}" srcOrd="0" destOrd="0" presId="urn:microsoft.com/office/officeart/2005/8/layout/venn3"/>
    <dgm:cxn modelId="{D0F8226B-2C1D-49F2-8F09-8D69E719C236}" srcId="{FAB4E841-1F4B-41F0-BE8F-CFFEFF73C2C6}" destId="{DBDC30EA-E4E1-4BC8-BBB5-9D966539ACF4}" srcOrd="3" destOrd="0" parTransId="{FA39B147-4D05-4AF5-A8F9-57FBE8674BA3}" sibTransId="{169211C0-A98C-4ED6-B848-1BB99FF2646E}"/>
    <dgm:cxn modelId="{10733989-59D3-4223-9877-CF25E90AFA81}" srcId="{FAB4E841-1F4B-41F0-BE8F-CFFEFF73C2C6}" destId="{ECBEDF8C-E304-4D85-B05E-1CAA3D511813}" srcOrd="0" destOrd="0" parTransId="{C946FC70-F971-4C3B-BF98-38CB913A4457}" sibTransId="{4E017374-C4DF-48E3-BCD1-E0FCF28D9628}"/>
    <dgm:cxn modelId="{39E07BFE-A575-487C-A21E-3B2CFF54B7CD}" type="presParOf" srcId="{6CDEF409-349D-4E71-A670-97253D34988F}" destId="{D6887607-0804-49FF-A964-602B5A0FFA91}" srcOrd="0" destOrd="0" presId="urn:microsoft.com/office/officeart/2005/8/layout/venn3"/>
    <dgm:cxn modelId="{3F993E89-9DD8-4AF4-94F8-482B27D0FCB3}" type="presParOf" srcId="{6CDEF409-349D-4E71-A670-97253D34988F}" destId="{2B9CB24E-F37F-4268-8E79-334BBEA5F49F}" srcOrd="1" destOrd="0" presId="urn:microsoft.com/office/officeart/2005/8/layout/venn3"/>
    <dgm:cxn modelId="{B44A6108-0998-40C8-926B-17A93E5E4EF6}" type="presParOf" srcId="{6CDEF409-349D-4E71-A670-97253D34988F}" destId="{EB6429C3-281F-436C-856B-BE18CD137813}" srcOrd="2" destOrd="0" presId="urn:microsoft.com/office/officeart/2005/8/layout/venn3"/>
    <dgm:cxn modelId="{9D1DDB3A-E1D4-411E-8D48-CD8D5842358E}" type="presParOf" srcId="{6CDEF409-349D-4E71-A670-97253D34988F}" destId="{82B08830-23F4-4052-815E-C1536B26D905}" srcOrd="3" destOrd="0" presId="urn:microsoft.com/office/officeart/2005/8/layout/venn3"/>
    <dgm:cxn modelId="{3ACD744C-AD2A-4F20-BEFB-B0D7C6FA8641}" type="presParOf" srcId="{6CDEF409-349D-4E71-A670-97253D34988F}" destId="{C75D0D20-2092-4FCB-990B-122FB58E464C}" srcOrd="4" destOrd="0" presId="urn:microsoft.com/office/officeart/2005/8/layout/venn3"/>
    <dgm:cxn modelId="{2FA52012-8A1B-481D-A6DF-D48788179B06}" type="presParOf" srcId="{6CDEF409-349D-4E71-A670-97253D34988F}" destId="{1F4EFEEB-20BC-446B-9A3B-0711C446F361}" srcOrd="5" destOrd="0" presId="urn:microsoft.com/office/officeart/2005/8/layout/venn3"/>
    <dgm:cxn modelId="{6F3D7CB8-AF96-49BE-A49D-65C89BE13FD0}" type="presParOf" srcId="{6CDEF409-349D-4E71-A670-97253D34988F}" destId="{1340F35B-1319-46B3-9926-D25000C176A4}" srcOrd="6" destOrd="0" presId="urn:microsoft.com/office/officeart/2005/8/layout/venn3"/>
    <dgm:cxn modelId="{F2E07F3A-9B80-4B28-B34D-5BD2EA0202A3}" type="presParOf" srcId="{6CDEF409-349D-4E71-A670-97253D34988F}" destId="{D995C0FE-305A-48BF-8735-7758E8F80F19}" srcOrd="7" destOrd="0" presId="urn:microsoft.com/office/officeart/2005/8/layout/venn3"/>
    <dgm:cxn modelId="{98EA057A-4C0D-4316-A3EC-EDD7A3E3E9BF}" type="presParOf" srcId="{6CDEF409-349D-4E71-A670-97253D34988F}" destId="{EEE4882D-12A7-4D80-AD7B-883C0B5A3286}" srcOrd="8" destOrd="0" presId="urn:microsoft.com/office/officeart/2005/8/layout/venn3"/>
    <dgm:cxn modelId="{F0517810-1E4A-4468-9980-660EF9215933}" type="presParOf" srcId="{6CDEF409-349D-4E71-A670-97253D34988F}" destId="{29F92725-55DC-4987-BFF6-54AB697A62ED}" srcOrd="9" destOrd="0" presId="urn:microsoft.com/office/officeart/2005/8/layout/venn3"/>
    <dgm:cxn modelId="{23B763B5-9F67-4D8B-AFF2-93661436CABA}" type="presParOf" srcId="{6CDEF409-349D-4E71-A670-97253D34988F}" destId="{0BDCB771-668E-44BA-B74D-DB2E30FC5CA7}" srcOrd="10" destOrd="0" presId="urn:microsoft.com/office/officeart/2005/8/layout/venn3"/>
    <dgm:cxn modelId="{9E6C3148-E83C-4549-B773-8FF4A99EB38D}" type="presParOf" srcId="{6CDEF409-349D-4E71-A670-97253D34988F}" destId="{7B5E4A96-D91A-4CCA-8501-AEE225303470}" srcOrd="11" destOrd="0" presId="urn:microsoft.com/office/officeart/2005/8/layout/venn3"/>
    <dgm:cxn modelId="{3FD5D595-23B8-49A3-83FF-90CA3AFA02A2}" type="presParOf" srcId="{6CDEF409-349D-4E71-A670-97253D34988F}" destId="{39AA65F4-E321-4890-BCA3-BF336FA1CFC8}" srcOrd="12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smtClean="0"/>
            <a:t>т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/>
      <dgm:t>
        <a:bodyPr/>
        <a:lstStyle/>
        <a:p>
          <a:r>
            <a:rPr lang="ru-RU" dirty="0" err="1" smtClean="0"/>
            <a:t>н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smtClean="0"/>
            <a:t>к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B69F02D3-94AF-4302-843A-9ADA753F40FE}">
      <dgm:prSet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FF6F75E2-D24E-456A-8663-2818D8605F44}" type="parTrans" cxnId="{279C522D-85E5-4CC2-9730-C615D66C5C35}">
      <dgm:prSet/>
      <dgm:spPr/>
      <dgm:t>
        <a:bodyPr/>
        <a:lstStyle/>
        <a:p>
          <a:endParaRPr lang="ru-RU"/>
        </a:p>
      </dgm:t>
    </dgm:pt>
    <dgm:pt modelId="{EC4C22D3-666F-4F16-878A-A83B67AE3FF5}" type="sibTrans" cxnId="{279C522D-85E5-4CC2-9730-C615D66C5C35}">
      <dgm:prSet/>
      <dgm:spPr/>
      <dgm:t>
        <a:bodyPr/>
        <a:lstStyle/>
        <a:p>
          <a:endParaRPr lang="ru-RU"/>
        </a:p>
      </dgm:t>
    </dgm:pt>
    <dgm:pt modelId="{9AA9F82A-6A83-4FD4-9BE0-3CDC65286376}">
      <dgm:prSet/>
      <dgm:spPr/>
      <dgm:t>
        <a:bodyPr/>
        <a:lstStyle/>
        <a:p>
          <a:r>
            <a:rPr lang="ru-RU" dirty="0" err="1" smtClean="0"/>
            <a:t>й</a:t>
          </a:r>
          <a:endParaRPr lang="ru-RU" dirty="0"/>
        </a:p>
      </dgm:t>
    </dgm:pt>
    <dgm:pt modelId="{A1D06B9C-CC89-4328-9AB4-8895D034C2F2}" type="parTrans" cxnId="{8D8F9881-9C69-4D3A-8A9F-688B0E3F1FA2}">
      <dgm:prSet/>
      <dgm:spPr/>
      <dgm:t>
        <a:bodyPr/>
        <a:lstStyle/>
        <a:p>
          <a:endParaRPr lang="ru-RU"/>
        </a:p>
      </dgm:t>
    </dgm:pt>
    <dgm:pt modelId="{70DBE7DF-71AF-4CAE-A397-919359CAF986}" type="sibTrans" cxnId="{8D8F9881-9C69-4D3A-8A9F-688B0E3F1FA2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34DB4DB1-F751-41F1-9E5F-BE8E03012ED6}" type="pres">
      <dgm:prSet presAssocID="{B69F02D3-94AF-4302-843A-9ADA753F40FE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F954-314F-4B5C-9ADF-7E811EFFABC8}" type="pres">
      <dgm:prSet presAssocID="{EC4C22D3-666F-4F16-878A-A83B67AE3FF5}" presName="space" presStyleCnt="0"/>
      <dgm:spPr/>
    </dgm:pt>
    <dgm:pt modelId="{FE3BA17A-AFF7-42D4-9D34-228C1F85407F}" type="pres">
      <dgm:prSet presAssocID="{9AA9F82A-6A83-4FD4-9BE0-3CDC65286376}" presName="Name5" presStyleLbl="vennNode1" presStyleIdx="5" presStyleCnt="6" custScaleY="106364" custLinFactNeighborX="-35540" custLinFactNeighborY="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406147-FF3E-4677-8EB8-D3B24DB62FD9}" type="presOf" srcId="{C9B2DB53-AB8D-48B4-BB1E-8166456FE141}" destId="{680647EB-EB7E-47E9-971F-F69D7D504A64}" srcOrd="0" destOrd="0" presId="urn:microsoft.com/office/officeart/2005/8/layout/venn3"/>
    <dgm:cxn modelId="{BDB8AAE8-A61E-465A-B0D8-BCD3AC7409C7}" type="presOf" srcId="{F85898BC-2B96-4AEE-A1B6-A0EAF8880AAF}" destId="{35A0828B-B29D-41AE-9BE1-0697134F55AE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279C522D-85E5-4CC2-9730-C615D66C5C35}" srcId="{F85898BC-2B96-4AEE-A1B6-A0EAF8880AAF}" destId="{B69F02D3-94AF-4302-843A-9ADA753F40FE}" srcOrd="4" destOrd="0" parTransId="{FF6F75E2-D24E-456A-8663-2818D8605F44}" sibTransId="{EC4C22D3-666F-4F16-878A-A83B67AE3FF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33E7ACFC-5E67-4211-973D-C952B980153C}" type="presOf" srcId="{9A4AC559-3FB7-4F22-936E-03C49F27700E}" destId="{E659ED12-DFE4-4907-A543-B972D75F3BD2}" srcOrd="0" destOrd="0" presId="urn:microsoft.com/office/officeart/2005/8/layout/venn3"/>
    <dgm:cxn modelId="{DD6E472D-275E-45D0-A81D-CF200C0A0802}" type="presOf" srcId="{900D241D-4376-4309-B74A-DA124DE85BC1}" destId="{C23AE651-2295-4CB3-A853-1DF7D89741CF}" srcOrd="0" destOrd="0" presId="urn:microsoft.com/office/officeart/2005/8/layout/venn3"/>
    <dgm:cxn modelId="{644CD797-7B62-4205-8956-9F6A7783CA94}" type="presOf" srcId="{B69F02D3-94AF-4302-843A-9ADA753F40FE}" destId="{34DB4DB1-F751-41F1-9E5F-BE8E03012ED6}" srcOrd="0" destOrd="0" presId="urn:microsoft.com/office/officeart/2005/8/layout/venn3"/>
    <dgm:cxn modelId="{BBCE9112-EE09-4697-9B0F-CD96A36207D2}" type="presOf" srcId="{AF0CC107-77FC-495E-9FB8-F6CC4F0217D2}" destId="{519FBF3A-9E8B-4AEC-B414-72C15F3063E8}" srcOrd="0" destOrd="0" presId="urn:microsoft.com/office/officeart/2005/8/layout/venn3"/>
    <dgm:cxn modelId="{7441DE34-4951-46ED-919F-7910DB889474}" type="presOf" srcId="{9AA9F82A-6A83-4FD4-9BE0-3CDC65286376}" destId="{FE3BA17A-AFF7-42D4-9D34-228C1F85407F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8D8F9881-9C69-4D3A-8A9F-688B0E3F1FA2}" srcId="{F85898BC-2B96-4AEE-A1B6-A0EAF8880AAF}" destId="{9AA9F82A-6A83-4FD4-9BE0-3CDC65286376}" srcOrd="5" destOrd="0" parTransId="{A1D06B9C-CC89-4328-9AB4-8895D034C2F2}" sibTransId="{70DBE7DF-71AF-4CAE-A397-919359CAF986}"/>
    <dgm:cxn modelId="{C9B8C7BC-5517-466A-B792-09708E84D03B}" type="presParOf" srcId="{35A0828B-B29D-41AE-9BE1-0697134F55AE}" destId="{C23AE651-2295-4CB3-A853-1DF7D89741CF}" srcOrd="0" destOrd="0" presId="urn:microsoft.com/office/officeart/2005/8/layout/venn3"/>
    <dgm:cxn modelId="{547CF98E-31CA-4738-8E9C-D73CC0C9CD5E}" type="presParOf" srcId="{35A0828B-B29D-41AE-9BE1-0697134F55AE}" destId="{4821245E-C85C-4B0A-870E-A46535C38AD4}" srcOrd="1" destOrd="0" presId="urn:microsoft.com/office/officeart/2005/8/layout/venn3"/>
    <dgm:cxn modelId="{D3F6EDEF-864F-4793-86E6-3A9C7BC8A25E}" type="presParOf" srcId="{35A0828B-B29D-41AE-9BE1-0697134F55AE}" destId="{519FBF3A-9E8B-4AEC-B414-72C15F3063E8}" srcOrd="2" destOrd="0" presId="urn:microsoft.com/office/officeart/2005/8/layout/venn3"/>
    <dgm:cxn modelId="{E5D980CD-8B84-430E-9793-940809BC446B}" type="presParOf" srcId="{35A0828B-B29D-41AE-9BE1-0697134F55AE}" destId="{E19D5E78-5938-47D0-AD56-99A8E6D83D87}" srcOrd="3" destOrd="0" presId="urn:microsoft.com/office/officeart/2005/8/layout/venn3"/>
    <dgm:cxn modelId="{7293BBBB-BEDA-44FC-B7C5-4E35F83E51E2}" type="presParOf" srcId="{35A0828B-B29D-41AE-9BE1-0697134F55AE}" destId="{680647EB-EB7E-47E9-971F-F69D7D504A64}" srcOrd="4" destOrd="0" presId="urn:microsoft.com/office/officeart/2005/8/layout/venn3"/>
    <dgm:cxn modelId="{C7539730-F2D8-4059-9B3C-B119D08AB357}" type="presParOf" srcId="{35A0828B-B29D-41AE-9BE1-0697134F55AE}" destId="{273343C8-8873-476F-8F1A-98730947AB2C}" srcOrd="5" destOrd="0" presId="urn:microsoft.com/office/officeart/2005/8/layout/venn3"/>
    <dgm:cxn modelId="{96C90063-9408-41BB-BB6F-E74F2C1BDE38}" type="presParOf" srcId="{35A0828B-B29D-41AE-9BE1-0697134F55AE}" destId="{E659ED12-DFE4-4907-A543-B972D75F3BD2}" srcOrd="6" destOrd="0" presId="urn:microsoft.com/office/officeart/2005/8/layout/venn3"/>
    <dgm:cxn modelId="{662542F8-CCE7-4AD5-BE99-F94A4981B517}" type="presParOf" srcId="{35A0828B-B29D-41AE-9BE1-0697134F55AE}" destId="{0D35538F-0592-4F46-8015-69FB367A1969}" srcOrd="7" destOrd="0" presId="urn:microsoft.com/office/officeart/2005/8/layout/venn3"/>
    <dgm:cxn modelId="{B40326A7-4D41-41E0-9FC4-5349232E5218}" type="presParOf" srcId="{35A0828B-B29D-41AE-9BE1-0697134F55AE}" destId="{34DB4DB1-F751-41F1-9E5F-BE8E03012ED6}" srcOrd="8" destOrd="0" presId="urn:microsoft.com/office/officeart/2005/8/layout/venn3"/>
    <dgm:cxn modelId="{DAE14734-7F97-48EC-9149-1A4AA52FE091}" type="presParOf" srcId="{35A0828B-B29D-41AE-9BE1-0697134F55AE}" destId="{6514F954-314F-4B5C-9ADF-7E811EFFABC8}" srcOrd="9" destOrd="0" presId="urn:microsoft.com/office/officeart/2005/8/layout/venn3"/>
    <dgm:cxn modelId="{9BEFDFF4-F0CE-422C-95A1-860EB6C0A696}" type="presParOf" srcId="{35A0828B-B29D-41AE-9BE1-0697134F55AE}" destId="{FE3BA17A-AFF7-42D4-9D34-228C1F85407F}" srcOrd="10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smtClean="0"/>
            <a:t>с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smtClean="0"/>
            <a:t>к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в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smtClean="0"/>
            <a:t>о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B69F02D3-94AF-4302-843A-9ADA753F40FE}">
      <dgm:prSet/>
      <dgm:spPr/>
      <dgm:t>
        <a:bodyPr/>
        <a:lstStyle/>
        <a:p>
          <a:r>
            <a:rPr lang="ru-RU" dirty="0" err="1" smtClean="0"/>
            <a:t>р</a:t>
          </a:r>
          <a:endParaRPr lang="ru-RU" dirty="0"/>
        </a:p>
      </dgm:t>
    </dgm:pt>
    <dgm:pt modelId="{FF6F75E2-D24E-456A-8663-2818D8605F44}" type="parTrans" cxnId="{279C522D-85E5-4CC2-9730-C615D66C5C35}">
      <dgm:prSet/>
      <dgm:spPr/>
      <dgm:t>
        <a:bodyPr/>
        <a:lstStyle/>
        <a:p>
          <a:endParaRPr lang="ru-RU"/>
        </a:p>
      </dgm:t>
    </dgm:pt>
    <dgm:pt modelId="{EC4C22D3-666F-4F16-878A-A83B67AE3FF5}" type="sibTrans" cxnId="{279C522D-85E5-4CC2-9730-C615D66C5C35}">
      <dgm:prSet/>
      <dgm:spPr/>
      <dgm:t>
        <a:bodyPr/>
        <a:lstStyle/>
        <a:p>
          <a:endParaRPr lang="ru-RU"/>
        </a:p>
      </dgm:t>
    </dgm:pt>
    <dgm:pt modelId="{9AA9F82A-6A83-4FD4-9BE0-3CDC65286376}">
      <dgm:prSet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A1D06B9C-CC89-4328-9AB4-8895D034C2F2}" type="parTrans" cxnId="{8D8F9881-9C69-4D3A-8A9F-688B0E3F1FA2}">
      <dgm:prSet/>
      <dgm:spPr/>
      <dgm:t>
        <a:bodyPr/>
        <a:lstStyle/>
        <a:p>
          <a:endParaRPr lang="ru-RU"/>
        </a:p>
      </dgm:t>
    </dgm:pt>
    <dgm:pt modelId="{70DBE7DF-71AF-4CAE-A397-919359CAF986}" type="sibTrans" cxnId="{8D8F9881-9C69-4D3A-8A9F-688B0E3F1FA2}">
      <dgm:prSet/>
      <dgm:spPr/>
      <dgm:t>
        <a:bodyPr/>
        <a:lstStyle/>
        <a:p>
          <a:endParaRPr lang="ru-RU"/>
        </a:p>
      </dgm:t>
    </dgm:pt>
    <dgm:pt modelId="{3C850826-D562-4136-826C-65D033B29D0E}">
      <dgm:prSet/>
      <dgm:spPr/>
      <dgm:t>
        <a:bodyPr/>
        <a:lstStyle/>
        <a:p>
          <a:r>
            <a:rPr lang="ru-RU" dirty="0" err="1" smtClean="0"/>
            <a:t>ц</a:t>
          </a:r>
          <a:endParaRPr lang="ru-RU" dirty="0"/>
        </a:p>
      </dgm:t>
    </dgm:pt>
    <dgm:pt modelId="{5115CF71-DF7A-42BB-9113-85CE74BBF83D}" type="parTrans" cxnId="{7776B448-FE35-4A42-84F6-EEADCF6B61DB}">
      <dgm:prSet/>
      <dgm:spPr/>
      <dgm:t>
        <a:bodyPr/>
        <a:lstStyle/>
        <a:p>
          <a:endParaRPr lang="ru-RU"/>
        </a:p>
      </dgm:t>
    </dgm:pt>
    <dgm:pt modelId="{C164C597-5A2C-4376-B757-2B76A083C389}" type="sibTrans" cxnId="{7776B448-FE35-4A42-84F6-EEADCF6B61DB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34DB4DB1-F751-41F1-9E5F-BE8E03012ED6}" type="pres">
      <dgm:prSet presAssocID="{B69F02D3-94AF-4302-843A-9ADA753F40FE}" presName="Name5" presStyleLbl="vennNode1" presStyleIdx="4" presStyleCnt="7" custLinFactNeighborX="3105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F954-314F-4B5C-9ADF-7E811EFFABC8}" type="pres">
      <dgm:prSet presAssocID="{EC4C22D3-666F-4F16-878A-A83B67AE3FF5}" presName="space" presStyleCnt="0"/>
      <dgm:spPr/>
    </dgm:pt>
    <dgm:pt modelId="{FE3BA17A-AFF7-42D4-9D34-228C1F85407F}" type="pres">
      <dgm:prSet presAssocID="{9AA9F82A-6A83-4FD4-9BE0-3CDC65286376}" presName="Name5" presStyleLbl="vennNode1" presStyleIdx="5" presStyleCnt="7" custLinFactNeighborX="35172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9125D-F90E-4784-82C6-1720E542C03E}" type="pres">
      <dgm:prSet presAssocID="{70DBE7DF-71AF-4CAE-A397-919359CAF986}" presName="space" presStyleCnt="0"/>
      <dgm:spPr/>
    </dgm:pt>
    <dgm:pt modelId="{2A02BC3B-DE21-40AD-987B-22B905E1FE23}" type="pres">
      <dgm:prSet presAssocID="{3C850826-D562-4136-826C-65D033B29D0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336ACC-168C-4192-8A85-FD6F93377868}" type="presOf" srcId="{9A4AC559-3FB7-4F22-936E-03C49F27700E}" destId="{E659ED12-DFE4-4907-A543-B972D75F3BD2}" srcOrd="0" destOrd="0" presId="urn:microsoft.com/office/officeart/2005/8/layout/venn3"/>
    <dgm:cxn modelId="{8D8F9881-9C69-4D3A-8A9F-688B0E3F1FA2}" srcId="{F85898BC-2B96-4AEE-A1B6-A0EAF8880AAF}" destId="{9AA9F82A-6A83-4FD4-9BE0-3CDC65286376}" srcOrd="5" destOrd="0" parTransId="{A1D06B9C-CC89-4328-9AB4-8895D034C2F2}" sibTransId="{70DBE7DF-71AF-4CAE-A397-919359CAF986}"/>
    <dgm:cxn modelId="{66D7E17A-188F-47B5-B0D1-5E958BD9D9E5}" type="presOf" srcId="{900D241D-4376-4309-B74A-DA124DE85BC1}" destId="{C23AE651-2295-4CB3-A853-1DF7D89741CF}" srcOrd="0" destOrd="0" presId="urn:microsoft.com/office/officeart/2005/8/layout/venn3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10E4CA6B-088B-41F1-9940-700817C82252}" type="presOf" srcId="{3C850826-D562-4136-826C-65D033B29D0E}" destId="{2A02BC3B-DE21-40AD-987B-22B905E1FE23}" srcOrd="0" destOrd="0" presId="urn:microsoft.com/office/officeart/2005/8/layout/venn3"/>
    <dgm:cxn modelId="{C7E149A9-AA12-4A0B-B86B-C15387C66FC8}" type="presOf" srcId="{9AA9F82A-6A83-4FD4-9BE0-3CDC65286376}" destId="{FE3BA17A-AFF7-42D4-9D34-228C1F85407F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31DC98C0-1BD5-4FC3-A6F0-F396E5921711}" type="presOf" srcId="{B69F02D3-94AF-4302-843A-9ADA753F40FE}" destId="{34DB4DB1-F751-41F1-9E5F-BE8E03012ED6}" srcOrd="0" destOrd="0" presId="urn:microsoft.com/office/officeart/2005/8/layout/venn3"/>
    <dgm:cxn modelId="{F46797AE-BCDD-4D06-B63F-D588B49782F2}" type="presOf" srcId="{F85898BC-2B96-4AEE-A1B6-A0EAF8880AAF}" destId="{35A0828B-B29D-41AE-9BE1-0697134F55AE}" srcOrd="0" destOrd="0" presId="urn:microsoft.com/office/officeart/2005/8/layout/venn3"/>
    <dgm:cxn modelId="{99F16680-94DB-4470-9139-4B3F353C4E4B}" type="presOf" srcId="{C9B2DB53-AB8D-48B4-BB1E-8166456FE141}" destId="{680647EB-EB7E-47E9-971F-F69D7D504A64}" srcOrd="0" destOrd="0" presId="urn:microsoft.com/office/officeart/2005/8/layout/venn3"/>
    <dgm:cxn modelId="{1123A53A-708A-4894-BBD7-73CF04163228}" type="presOf" srcId="{AF0CC107-77FC-495E-9FB8-F6CC4F0217D2}" destId="{519FBF3A-9E8B-4AEC-B414-72C15F3063E8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279C522D-85E5-4CC2-9730-C615D66C5C35}" srcId="{F85898BC-2B96-4AEE-A1B6-A0EAF8880AAF}" destId="{B69F02D3-94AF-4302-843A-9ADA753F40FE}" srcOrd="4" destOrd="0" parTransId="{FF6F75E2-D24E-456A-8663-2818D8605F44}" sibTransId="{EC4C22D3-666F-4F16-878A-A83B67AE3FF5}"/>
    <dgm:cxn modelId="{7776B448-FE35-4A42-84F6-EEADCF6B61DB}" srcId="{F85898BC-2B96-4AEE-A1B6-A0EAF8880AAF}" destId="{3C850826-D562-4136-826C-65D033B29D0E}" srcOrd="6" destOrd="0" parTransId="{5115CF71-DF7A-42BB-9113-85CE74BBF83D}" sibTransId="{C164C597-5A2C-4376-B757-2B76A083C389}"/>
    <dgm:cxn modelId="{323222F8-2961-4791-8EA5-A54E28BC29A0}" type="presParOf" srcId="{35A0828B-B29D-41AE-9BE1-0697134F55AE}" destId="{C23AE651-2295-4CB3-A853-1DF7D89741CF}" srcOrd="0" destOrd="0" presId="urn:microsoft.com/office/officeart/2005/8/layout/venn3"/>
    <dgm:cxn modelId="{DE2F8D1A-581D-4B22-B8E6-E25B34BFBCE0}" type="presParOf" srcId="{35A0828B-B29D-41AE-9BE1-0697134F55AE}" destId="{4821245E-C85C-4B0A-870E-A46535C38AD4}" srcOrd="1" destOrd="0" presId="urn:microsoft.com/office/officeart/2005/8/layout/venn3"/>
    <dgm:cxn modelId="{BB412AC8-3636-4A50-AB55-33620A884368}" type="presParOf" srcId="{35A0828B-B29D-41AE-9BE1-0697134F55AE}" destId="{519FBF3A-9E8B-4AEC-B414-72C15F3063E8}" srcOrd="2" destOrd="0" presId="urn:microsoft.com/office/officeart/2005/8/layout/venn3"/>
    <dgm:cxn modelId="{6AC1AABC-46C3-437F-8100-B17067AEECCD}" type="presParOf" srcId="{35A0828B-B29D-41AE-9BE1-0697134F55AE}" destId="{E19D5E78-5938-47D0-AD56-99A8E6D83D87}" srcOrd="3" destOrd="0" presId="urn:microsoft.com/office/officeart/2005/8/layout/venn3"/>
    <dgm:cxn modelId="{73B2A9DF-DAC8-44C2-B9F9-5C798F790EDE}" type="presParOf" srcId="{35A0828B-B29D-41AE-9BE1-0697134F55AE}" destId="{680647EB-EB7E-47E9-971F-F69D7D504A64}" srcOrd="4" destOrd="0" presId="urn:microsoft.com/office/officeart/2005/8/layout/venn3"/>
    <dgm:cxn modelId="{43935985-0BFB-4A14-B363-F25C4E4E50FD}" type="presParOf" srcId="{35A0828B-B29D-41AE-9BE1-0697134F55AE}" destId="{273343C8-8873-476F-8F1A-98730947AB2C}" srcOrd="5" destOrd="0" presId="urn:microsoft.com/office/officeart/2005/8/layout/venn3"/>
    <dgm:cxn modelId="{3ADCD454-2CF7-421D-82B2-3C73C99EB21C}" type="presParOf" srcId="{35A0828B-B29D-41AE-9BE1-0697134F55AE}" destId="{E659ED12-DFE4-4907-A543-B972D75F3BD2}" srcOrd="6" destOrd="0" presId="urn:microsoft.com/office/officeart/2005/8/layout/venn3"/>
    <dgm:cxn modelId="{8A862FA6-7A57-49B7-817D-2570970F7008}" type="presParOf" srcId="{35A0828B-B29D-41AE-9BE1-0697134F55AE}" destId="{0D35538F-0592-4F46-8015-69FB367A1969}" srcOrd="7" destOrd="0" presId="urn:microsoft.com/office/officeart/2005/8/layout/venn3"/>
    <dgm:cxn modelId="{B847A539-E949-40D2-9FB6-CE1DD71D1B97}" type="presParOf" srcId="{35A0828B-B29D-41AE-9BE1-0697134F55AE}" destId="{34DB4DB1-F751-41F1-9E5F-BE8E03012ED6}" srcOrd="8" destOrd="0" presId="urn:microsoft.com/office/officeart/2005/8/layout/venn3"/>
    <dgm:cxn modelId="{4A9E4C5D-6721-4D69-9E79-F929640ECDC5}" type="presParOf" srcId="{35A0828B-B29D-41AE-9BE1-0697134F55AE}" destId="{6514F954-314F-4B5C-9ADF-7E811EFFABC8}" srcOrd="9" destOrd="0" presId="urn:microsoft.com/office/officeart/2005/8/layout/venn3"/>
    <dgm:cxn modelId="{F4BF5D07-F907-4F14-B626-3B3E3D823228}" type="presParOf" srcId="{35A0828B-B29D-41AE-9BE1-0697134F55AE}" destId="{FE3BA17A-AFF7-42D4-9D34-228C1F85407F}" srcOrd="10" destOrd="0" presId="urn:microsoft.com/office/officeart/2005/8/layout/venn3"/>
    <dgm:cxn modelId="{04A2AF40-ABB1-4B23-88D3-1680042B1B41}" type="presParOf" srcId="{35A0828B-B29D-41AE-9BE1-0697134F55AE}" destId="{F5E9125D-F90E-4784-82C6-1720E542C03E}" srcOrd="11" destOrd="0" presId="urn:microsoft.com/office/officeart/2005/8/layout/venn3"/>
    <dgm:cxn modelId="{474EE33B-32CA-4E5A-BC89-0ECF1473CE25}" type="presParOf" srcId="{35A0828B-B29D-41AE-9BE1-0697134F55AE}" destId="{2A02BC3B-DE21-40AD-987B-22B905E1FE23}" srcOrd="12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err="1" smtClean="0"/>
            <a:t>ф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/>
      <dgm:t>
        <a:bodyPr/>
        <a:lstStyle/>
        <a:p>
          <a:r>
            <a:rPr lang="ru-RU" dirty="0" smtClean="0"/>
            <a:t>м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9AA9F82A-6A83-4FD4-9BE0-3CDC65286376}">
      <dgm:prSet/>
      <dgm:spPr/>
      <dgm:t>
        <a:bodyPr/>
        <a:lstStyle/>
        <a:p>
          <a:r>
            <a:rPr lang="ru-RU" dirty="0" smtClean="0"/>
            <a:t>л</a:t>
          </a:r>
          <a:endParaRPr lang="ru-RU" dirty="0"/>
        </a:p>
      </dgm:t>
    </dgm:pt>
    <dgm:pt modelId="{A1D06B9C-CC89-4328-9AB4-8895D034C2F2}" type="parTrans" cxnId="{8D8F9881-9C69-4D3A-8A9F-688B0E3F1FA2}">
      <dgm:prSet/>
      <dgm:spPr/>
      <dgm:t>
        <a:bodyPr/>
        <a:lstStyle/>
        <a:p>
          <a:endParaRPr lang="ru-RU"/>
        </a:p>
      </dgm:t>
    </dgm:pt>
    <dgm:pt modelId="{70DBE7DF-71AF-4CAE-A397-919359CAF986}" type="sibTrans" cxnId="{8D8F9881-9C69-4D3A-8A9F-688B0E3F1FA2}">
      <dgm:prSet/>
      <dgm:spPr/>
      <dgm:t>
        <a:bodyPr/>
        <a:lstStyle/>
        <a:p>
          <a:endParaRPr lang="ru-RU"/>
        </a:p>
      </dgm:t>
    </dgm:pt>
    <dgm:pt modelId="{3C850826-D562-4136-826C-65D033B29D0E}">
      <dgm:prSet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5115CF71-DF7A-42BB-9113-85CE74BBF83D}" type="parTrans" cxnId="{7776B448-FE35-4A42-84F6-EEADCF6B61DB}">
      <dgm:prSet/>
      <dgm:spPr/>
      <dgm:t>
        <a:bodyPr/>
        <a:lstStyle/>
        <a:p>
          <a:endParaRPr lang="ru-RU"/>
        </a:p>
      </dgm:t>
    </dgm:pt>
    <dgm:pt modelId="{C164C597-5A2C-4376-B757-2B76A083C389}" type="sibTrans" cxnId="{7776B448-FE35-4A42-84F6-EEADCF6B61DB}">
      <dgm:prSet/>
      <dgm:spPr/>
      <dgm:t>
        <a:bodyPr/>
        <a:lstStyle/>
        <a:p>
          <a:endParaRPr lang="ru-RU"/>
        </a:p>
      </dgm:t>
    </dgm:pt>
    <dgm:pt modelId="{3E3294FD-9E1D-4EE3-8FF5-0F7031B7BE7D}">
      <dgm:prSet/>
      <dgm:spPr/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243A5531-AA24-40BC-A348-8C128F79E0D6}" type="parTrans" cxnId="{BFD6422B-C517-4906-A773-E3BEB3FC8EEE}">
      <dgm:prSet/>
      <dgm:spPr/>
      <dgm:t>
        <a:bodyPr/>
        <a:lstStyle/>
        <a:p>
          <a:endParaRPr lang="ru-RU"/>
        </a:p>
      </dgm:t>
    </dgm:pt>
    <dgm:pt modelId="{060C4562-7246-49A2-BD29-0F4B043DE4F6}" type="sibTrans" cxnId="{BFD6422B-C517-4906-A773-E3BEB3FC8EEE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FE3BA17A-AFF7-42D4-9D34-228C1F85407F}" type="pres">
      <dgm:prSet presAssocID="{9AA9F82A-6A83-4FD4-9BE0-3CDC65286376}" presName="Name5" presStyleLbl="vennNode1" presStyleIdx="4" presStyleCnt="7" custLinFactNeighborX="35172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9125D-F90E-4784-82C6-1720E542C03E}" type="pres">
      <dgm:prSet presAssocID="{70DBE7DF-71AF-4CAE-A397-919359CAF986}" presName="space" presStyleCnt="0"/>
      <dgm:spPr/>
    </dgm:pt>
    <dgm:pt modelId="{2A02BC3B-DE21-40AD-987B-22B905E1FE23}" type="pres">
      <dgm:prSet presAssocID="{3C850826-D562-4136-826C-65D033B29D0E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B0A62-827C-4973-8075-3466065BFED3}" type="pres">
      <dgm:prSet presAssocID="{C164C597-5A2C-4376-B757-2B76A083C389}" presName="space" presStyleCnt="0"/>
      <dgm:spPr/>
    </dgm:pt>
    <dgm:pt modelId="{C85121AD-79FC-43F2-BAAE-2FD805957AF0}" type="pres">
      <dgm:prSet presAssocID="{3E3294FD-9E1D-4EE3-8FF5-0F7031B7BE7D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F9881-9C69-4D3A-8A9F-688B0E3F1FA2}" srcId="{F85898BC-2B96-4AEE-A1B6-A0EAF8880AAF}" destId="{9AA9F82A-6A83-4FD4-9BE0-3CDC65286376}" srcOrd="4" destOrd="0" parTransId="{A1D06B9C-CC89-4328-9AB4-8895D034C2F2}" sibTransId="{70DBE7DF-71AF-4CAE-A397-919359CAF986}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400DBDB1-DAE6-4B2A-AC22-D86C239092CE}" type="presOf" srcId="{AF0CC107-77FC-495E-9FB8-F6CC4F0217D2}" destId="{519FBF3A-9E8B-4AEC-B414-72C15F3063E8}" srcOrd="0" destOrd="0" presId="urn:microsoft.com/office/officeart/2005/8/layout/venn3"/>
    <dgm:cxn modelId="{A5BC73D3-84F0-49EE-85F2-7325806EC328}" type="presOf" srcId="{9AA9F82A-6A83-4FD4-9BE0-3CDC65286376}" destId="{FE3BA17A-AFF7-42D4-9D34-228C1F85407F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B4F0EC85-DB67-4506-B032-797DB066870D}" type="presOf" srcId="{3C850826-D562-4136-826C-65D033B29D0E}" destId="{2A02BC3B-DE21-40AD-987B-22B905E1FE23}" srcOrd="0" destOrd="0" presId="urn:microsoft.com/office/officeart/2005/8/layout/venn3"/>
    <dgm:cxn modelId="{6DD6C244-6FF5-4AFC-A97D-268F17716A72}" type="presOf" srcId="{C9B2DB53-AB8D-48B4-BB1E-8166456FE141}" destId="{680647EB-EB7E-47E9-971F-F69D7D504A64}" srcOrd="0" destOrd="0" presId="urn:microsoft.com/office/officeart/2005/8/layout/venn3"/>
    <dgm:cxn modelId="{10F0282F-F9E1-42A5-8F11-D84C9ABB2574}" type="presOf" srcId="{3E3294FD-9E1D-4EE3-8FF5-0F7031B7BE7D}" destId="{C85121AD-79FC-43F2-BAAE-2FD805957AF0}" srcOrd="0" destOrd="0" presId="urn:microsoft.com/office/officeart/2005/8/layout/venn3"/>
    <dgm:cxn modelId="{BFD6422B-C517-4906-A773-E3BEB3FC8EEE}" srcId="{F85898BC-2B96-4AEE-A1B6-A0EAF8880AAF}" destId="{3E3294FD-9E1D-4EE3-8FF5-0F7031B7BE7D}" srcOrd="6" destOrd="0" parTransId="{243A5531-AA24-40BC-A348-8C128F79E0D6}" sibTransId="{060C4562-7246-49A2-BD29-0F4B043DE4F6}"/>
    <dgm:cxn modelId="{10E70F0F-7E63-4CEF-9DDE-18205B763225}" type="presOf" srcId="{F85898BC-2B96-4AEE-A1B6-A0EAF8880AAF}" destId="{35A0828B-B29D-41AE-9BE1-0697134F55AE}" srcOrd="0" destOrd="0" presId="urn:microsoft.com/office/officeart/2005/8/layout/venn3"/>
    <dgm:cxn modelId="{1AE7BBBA-5A6A-4A68-B3CD-B11DD05E8698}" type="presOf" srcId="{900D241D-4376-4309-B74A-DA124DE85BC1}" destId="{C23AE651-2295-4CB3-A853-1DF7D89741CF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90AE290C-5999-40AA-BEC6-55853C4F2136}" type="presOf" srcId="{9A4AC559-3FB7-4F22-936E-03C49F27700E}" destId="{E659ED12-DFE4-4907-A543-B972D75F3BD2}" srcOrd="0" destOrd="0" presId="urn:microsoft.com/office/officeart/2005/8/layout/venn3"/>
    <dgm:cxn modelId="{7776B448-FE35-4A42-84F6-EEADCF6B61DB}" srcId="{F85898BC-2B96-4AEE-A1B6-A0EAF8880AAF}" destId="{3C850826-D562-4136-826C-65D033B29D0E}" srcOrd="5" destOrd="0" parTransId="{5115CF71-DF7A-42BB-9113-85CE74BBF83D}" sibTransId="{C164C597-5A2C-4376-B757-2B76A083C389}"/>
    <dgm:cxn modelId="{75C5DA7A-BF67-494D-B728-8F244174B21C}" type="presParOf" srcId="{35A0828B-B29D-41AE-9BE1-0697134F55AE}" destId="{C23AE651-2295-4CB3-A853-1DF7D89741CF}" srcOrd="0" destOrd="0" presId="urn:microsoft.com/office/officeart/2005/8/layout/venn3"/>
    <dgm:cxn modelId="{908342DF-CCB7-49BC-8C1A-9CC5BEECA347}" type="presParOf" srcId="{35A0828B-B29D-41AE-9BE1-0697134F55AE}" destId="{4821245E-C85C-4B0A-870E-A46535C38AD4}" srcOrd="1" destOrd="0" presId="urn:microsoft.com/office/officeart/2005/8/layout/venn3"/>
    <dgm:cxn modelId="{49577E25-BCA6-4F2C-B90F-B1D9115BCED7}" type="presParOf" srcId="{35A0828B-B29D-41AE-9BE1-0697134F55AE}" destId="{519FBF3A-9E8B-4AEC-B414-72C15F3063E8}" srcOrd="2" destOrd="0" presId="urn:microsoft.com/office/officeart/2005/8/layout/venn3"/>
    <dgm:cxn modelId="{31C91AC9-C50F-4913-8F5E-8FB3C019DDC9}" type="presParOf" srcId="{35A0828B-B29D-41AE-9BE1-0697134F55AE}" destId="{E19D5E78-5938-47D0-AD56-99A8E6D83D87}" srcOrd="3" destOrd="0" presId="urn:microsoft.com/office/officeart/2005/8/layout/venn3"/>
    <dgm:cxn modelId="{86EAF167-B400-49C4-9E8B-1AB5DE46F0F0}" type="presParOf" srcId="{35A0828B-B29D-41AE-9BE1-0697134F55AE}" destId="{680647EB-EB7E-47E9-971F-F69D7D504A64}" srcOrd="4" destOrd="0" presId="urn:microsoft.com/office/officeart/2005/8/layout/venn3"/>
    <dgm:cxn modelId="{5535AADD-81EC-4912-A6C1-65F0C2BADF0B}" type="presParOf" srcId="{35A0828B-B29D-41AE-9BE1-0697134F55AE}" destId="{273343C8-8873-476F-8F1A-98730947AB2C}" srcOrd="5" destOrd="0" presId="urn:microsoft.com/office/officeart/2005/8/layout/venn3"/>
    <dgm:cxn modelId="{214DF079-78B6-48C8-91AE-104A75D89F7C}" type="presParOf" srcId="{35A0828B-B29D-41AE-9BE1-0697134F55AE}" destId="{E659ED12-DFE4-4907-A543-B972D75F3BD2}" srcOrd="6" destOrd="0" presId="urn:microsoft.com/office/officeart/2005/8/layout/venn3"/>
    <dgm:cxn modelId="{BC0C4D83-6A5B-4CAC-B065-2375F48A3C4F}" type="presParOf" srcId="{35A0828B-B29D-41AE-9BE1-0697134F55AE}" destId="{0D35538F-0592-4F46-8015-69FB367A1969}" srcOrd="7" destOrd="0" presId="urn:microsoft.com/office/officeart/2005/8/layout/venn3"/>
    <dgm:cxn modelId="{D350611B-8694-49FE-96F1-2A71677DAB76}" type="presParOf" srcId="{35A0828B-B29D-41AE-9BE1-0697134F55AE}" destId="{FE3BA17A-AFF7-42D4-9D34-228C1F85407F}" srcOrd="8" destOrd="0" presId="urn:microsoft.com/office/officeart/2005/8/layout/venn3"/>
    <dgm:cxn modelId="{637F792E-FFFF-4116-B840-4400D5E9AD50}" type="presParOf" srcId="{35A0828B-B29D-41AE-9BE1-0697134F55AE}" destId="{F5E9125D-F90E-4784-82C6-1720E542C03E}" srcOrd="9" destOrd="0" presId="urn:microsoft.com/office/officeart/2005/8/layout/venn3"/>
    <dgm:cxn modelId="{9F040500-9A50-49B0-8199-107E88EB3170}" type="presParOf" srcId="{35A0828B-B29D-41AE-9BE1-0697134F55AE}" destId="{2A02BC3B-DE21-40AD-987B-22B905E1FE23}" srcOrd="10" destOrd="0" presId="urn:microsoft.com/office/officeart/2005/8/layout/venn3"/>
    <dgm:cxn modelId="{D94C3BBD-99CB-40DB-8495-36941ED5006D}" type="presParOf" srcId="{35A0828B-B29D-41AE-9BE1-0697134F55AE}" destId="{3C1B0A62-827C-4973-8075-3466065BFED3}" srcOrd="11" destOrd="0" presId="urn:microsoft.com/office/officeart/2005/8/layout/venn3"/>
    <dgm:cxn modelId="{BFBA9ACC-185D-4F66-A007-B84FAFD0CEC9}" type="presParOf" srcId="{35A0828B-B29D-41AE-9BE1-0697134F55AE}" destId="{C85121AD-79FC-43F2-BAAE-2FD805957AF0}" srcOrd="12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err="1" smtClean="0"/>
            <a:t>з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err="1" smtClean="0"/>
            <a:t>ц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4" custLinFactNeighborX="31258" custLinFactNeighborY="89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491F51-AB1B-4749-A128-434EC1E6C7B8}" type="presOf" srcId="{9A4AC559-3FB7-4F22-936E-03C49F27700E}" destId="{E659ED12-DFE4-4907-A543-B972D75F3BD2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857D4BC3-6FEE-4869-AA3D-A3A0D0B5CEEF}" type="presOf" srcId="{900D241D-4376-4309-B74A-DA124DE85BC1}" destId="{C23AE651-2295-4CB3-A853-1DF7D89741CF}" srcOrd="0" destOrd="0" presId="urn:microsoft.com/office/officeart/2005/8/layout/venn3"/>
    <dgm:cxn modelId="{35081C66-BC8F-48AF-A3B8-8387C7C7CE08}" type="presOf" srcId="{F85898BC-2B96-4AEE-A1B6-A0EAF8880AAF}" destId="{35A0828B-B29D-41AE-9BE1-0697134F55AE}" srcOrd="0" destOrd="0" presId="urn:microsoft.com/office/officeart/2005/8/layout/venn3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662BB940-C10B-4936-9937-2E8C8962D2A2}" type="presOf" srcId="{C9B2DB53-AB8D-48B4-BB1E-8166456FE141}" destId="{680647EB-EB7E-47E9-971F-F69D7D504A64}" srcOrd="0" destOrd="0" presId="urn:microsoft.com/office/officeart/2005/8/layout/venn3"/>
    <dgm:cxn modelId="{B408623B-AD27-4CB1-8D6D-52E61BFE413E}" type="presOf" srcId="{AF0CC107-77FC-495E-9FB8-F6CC4F0217D2}" destId="{519FBF3A-9E8B-4AEC-B414-72C15F3063E8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4C11A262-736C-4F0A-83D1-6B594E9903EB}" type="presParOf" srcId="{35A0828B-B29D-41AE-9BE1-0697134F55AE}" destId="{C23AE651-2295-4CB3-A853-1DF7D89741CF}" srcOrd="0" destOrd="0" presId="urn:microsoft.com/office/officeart/2005/8/layout/venn3"/>
    <dgm:cxn modelId="{5639838C-03AC-475A-9648-622A58C9A3A2}" type="presParOf" srcId="{35A0828B-B29D-41AE-9BE1-0697134F55AE}" destId="{4821245E-C85C-4B0A-870E-A46535C38AD4}" srcOrd="1" destOrd="0" presId="urn:microsoft.com/office/officeart/2005/8/layout/venn3"/>
    <dgm:cxn modelId="{DA695236-0E6B-4DDB-B31F-F32C5F1C3924}" type="presParOf" srcId="{35A0828B-B29D-41AE-9BE1-0697134F55AE}" destId="{519FBF3A-9E8B-4AEC-B414-72C15F3063E8}" srcOrd="2" destOrd="0" presId="urn:microsoft.com/office/officeart/2005/8/layout/venn3"/>
    <dgm:cxn modelId="{73BB626C-9316-4B55-963E-901DE3E8A206}" type="presParOf" srcId="{35A0828B-B29D-41AE-9BE1-0697134F55AE}" destId="{E19D5E78-5938-47D0-AD56-99A8E6D83D87}" srcOrd="3" destOrd="0" presId="urn:microsoft.com/office/officeart/2005/8/layout/venn3"/>
    <dgm:cxn modelId="{D53E86D0-35AB-417A-9D34-7187AA809740}" type="presParOf" srcId="{35A0828B-B29D-41AE-9BE1-0697134F55AE}" destId="{680647EB-EB7E-47E9-971F-F69D7D504A64}" srcOrd="4" destOrd="0" presId="urn:microsoft.com/office/officeart/2005/8/layout/venn3"/>
    <dgm:cxn modelId="{28985B64-6C8B-4B20-85B4-FF444AB984DB}" type="presParOf" srcId="{35A0828B-B29D-41AE-9BE1-0697134F55AE}" destId="{273343C8-8873-476F-8F1A-98730947AB2C}" srcOrd="5" destOrd="0" presId="urn:microsoft.com/office/officeart/2005/8/layout/venn3"/>
    <dgm:cxn modelId="{80254809-2537-4D77-BF0A-3BFD2FDC861D}" type="presParOf" srcId="{35A0828B-B29D-41AE-9BE1-0697134F55AE}" destId="{E659ED12-DFE4-4907-A543-B972D75F3BD2}" srcOrd="6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err="1" smtClean="0"/>
            <a:t>п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smtClean="0"/>
            <a:t>ч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л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B69F02D3-94AF-4302-843A-9ADA753F40FE}">
      <dgm:prSet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FF6F75E2-D24E-456A-8663-2818D8605F44}" type="parTrans" cxnId="{279C522D-85E5-4CC2-9730-C615D66C5C35}">
      <dgm:prSet/>
      <dgm:spPr/>
      <dgm:t>
        <a:bodyPr/>
        <a:lstStyle/>
        <a:p>
          <a:endParaRPr lang="ru-RU"/>
        </a:p>
      </dgm:t>
    </dgm:pt>
    <dgm:pt modelId="{EC4C22D3-666F-4F16-878A-A83B67AE3FF5}" type="sibTrans" cxnId="{279C522D-85E5-4CC2-9730-C615D66C5C35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34DB4DB1-F751-41F1-9E5F-BE8E03012ED6}" type="pres">
      <dgm:prSet presAssocID="{B69F02D3-94AF-4302-843A-9ADA753F40FE}" presName="Name5" presStyleLbl="vennNode1" presStyleIdx="4" presStyleCnt="5" custLinFactNeighborX="3105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95DF31-4AA8-42B6-A41B-81F2D32FF052}" type="presOf" srcId="{C9B2DB53-AB8D-48B4-BB1E-8166456FE141}" destId="{680647EB-EB7E-47E9-971F-F69D7D504A64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46A80DDE-8F6F-48C6-9F85-5A223878C625}" type="presOf" srcId="{B69F02D3-94AF-4302-843A-9ADA753F40FE}" destId="{34DB4DB1-F751-41F1-9E5F-BE8E03012ED6}" srcOrd="0" destOrd="0" presId="urn:microsoft.com/office/officeart/2005/8/layout/venn3"/>
    <dgm:cxn modelId="{279C522D-85E5-4CC2-9730-C615D66C5C35}" srcId="{F85898BC-2B96-4AEE-A1B6-A0EAF8880AAF}" destId="{B69F02D3-94AF-4302-843A-9ADA753F40FE}" srcOrd="4" destOrd="0" parTransId="{FF6F75E2-D24E-456A-8663-2818D8605F44}" sibTransId="{EC4C22D3-666F-4F16-878A-A83B67AE3FF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02056DD2-0C9C-4439-849B-54ED31A0D128}" type="presOf" srcId="{AF0CC107-77FC-495E-9FB8-F6CC4F0217D2}" destId="{519FBF3A-9E8B-4AEC-B414-72C15F3063E8}" srcOrd="0" destOrd="0" presId="urn:microsoft.com/office/officeart/2005/8/layout/venn3"/>
    <dgm:cxn modelId="{76B8714E-67A6-48D0-9060-2F00F34FA575}" type="presOf" srcId="{F85898BC-2B96-4AEE-A1B6-A0EAF8880AAF}" destId="{35A0828B-B29D-41AE-9BE1-0697134F55AE}" srcOrd="0" destOrd="0" presId="urn:microsoft.com/office/officeart/2005/8/layout/venn3"/>
    <dgm:cxn modelId="{015CD330-F966-461E-AC99-679EFDBC2A4F}" type="presOf" srcId="{9A4AC559-3FB7-4F22-936E-03C49F27700E}" destId="{E659ED12-DFE4-4907-A543-B972D75F3BD2}" srcOrd="0" destOrd="0" presId="urn:microsoft.com/office/officeart/2005/8/layout/venn3"/>
    <dgm:cxn modelId="{3781DB79-65F7-4076-ACF1-A4B5C70D079B}" type="presOf" srcId="{900D241D-4376-4309-B74A-DA124DE85BC1}" destId="{C23AE651-2295-4CB3-A853-1DF7D89741CF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1B6E323B-37E8-47C9-99A2-A9A3942DA77A}" type="presParOf" srcId="{35A0828B-B29D-41AE-9BE1-0697134F55AE}" destId="{C23AE651-2295-4CB3-A853-1DF7D89741CF}" srcOrd="0" destOrd="0" presId="urn:microsoft.com/office/officeart/2005/8/layout/venn3"/>
    <dgm:cxn modelId="{A948C87C-0BBE-4580-926D-B9157320797E}" type="presParOf" srcId="{35A0828B-B29D-41AE-9BE1-0697134F55AE}" destId="{4821245E-C85C-4B0A-870E-A46535C38AD4}" srcOrd="1" destOrd="0" presId="urn:microsoft.com/office/officeart/2005/8/layout/venn3"/>
    <dgm:cxn modelId="{C8B98AE2-8042-47E4-AA94-7D339D210421}" type="presParOf" srcId="{35A0828B-B29D-41AE-9BE1-0697134F55AE}" destId="{519FBF3A-9E8B-4AEC-B414-72C15F3063E8}" srcOrd="2" destOrd="0" presId="urn:microsoft.com/office/officeart/2005/8/layout/venn3"/>
    <dgm:cxn modelId="{F3AE79B4-AA98-42E3-9957-E19DA15854DE}" type="presParOf" srcId="{35A0828B-B29D-41AE-9BE1-0697134F55AE}" destId="{E19D5E78-5938-47D0-AD56-99A8E6D83D87}" srcOrd="3" destOrd="0" presId="urn:microsoft.com/office/officeart/2005/8/layout/venn3"/>
    <dgm:cxn modelId="{C8D1DB56-98FA-4DF7-9F4B-685263842E8B}" type="presParOf" srcId="{35A0828B-B29D-41AE-9BE1-0697134F55AE}" destId="{680647EB-EB7E-47E9-971F-F69D7D504A64}" srcOrd="4" destOrd="0" presId="urn:microsoft.com/office/officeart/2005/8/layout/venn3"/>
    <dgm:cxn modelId="{904102F2-69B3-4BB8-8CE6-1B1EB5E03E4B}" type="presParOf" srcId="{35A0828B-B29D-41AE-9BE1-0697134F55AE}" destId="{273343C8-8873-476F-8F1A-98730947AB2C}" srcOrd="5" destOrd="0" presId="urn:microsoft.com/office/officeart/2005/8/layout/venn3"/>
    <dgm:cxn modelId="{FAD04C40-254E-4236-9983-17E575F67A6C}" type="presParOf" srcId="{35A0828B-B29D-41AE-9BE1-0697134F55AE}" destId="{E659ED12-DFE4-4907-A543-B972D75F3BD2}" srcOrd="6" destOrd="0" presId="urn:microsoft.com/office/officeart/2005/8/layout/venn3"/>
    <dgm:cxn modelId="{F3AF7508-6D28-412F-BC3C-A4AF27FEBFB5}" type="presParOf" srcId="{35A0828B-B29D-41AE-9BE1-0697134F55AE}" destId="{0D35538F-0592-4F46-8015-69FB367A1969}" srcOrd="7" destOrd="0" presId="urn:microsoft.com/office/officeart/2005/8/layout/venn3"/>
    <dgm:cxn modelId="{A01EB6F7-4AC2-480A-9B5B-A68649B4DB69}" type="presParOf" srcId="{35A0828B-B29D-41AE-9BE1-0697134F55AE}" destId="{34DB4DB1-F751-41F1-9E5F-BE8E03012ED6}" srcOrd="8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3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dirty="0" smtClean="0"/>
            <a:t>ч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/>
      <dgm:t>
        <a:bodyPr/>
        <a:lstStyle/>
        <a:p>
          <a:r>
            <a:rPr lang="ru-RU" dirty="0" err="1" smtClean="0"/>
            <a:t>р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B69F02D3-94AF-4302-843A-9ADA753F40FE}">
      <dgm:prSet/>
      <dgm:spPr/>
      <dgm:t>
        <a:bodyPr/>
        <a:lstStyle/>
        <a:p>
          <a:r>
            <a:rPr lang="ru-RU" dirty="0" err="1" smtClean="0"/>
            <a:t>п</a:t>
          </a:r>
          <a:endParaRPr lang="ru-RU" dirty="0"/>
        </a:p>
      </dgm:t>
    </dgm:pt>
    <dgm:pt modelId="{FF6F75E2-D24E-456A-8663-2818D8605F44}" type="parTrans" cxnId="{279C522D-85E5-4CC2-9730-C615D66C5C35}">
      <dgm:prSet/>
      <dgm:spPr/>
      <dgm:t>
        <a:bodyPr/>
        <a:lstStyle/>
        <a:p>
          <a:endParaRPr lang="ru-RU"/>
        </a:p>
      </dgm:t>
    </dgm:pt>
    <dgm:pt modelId="{EC4C22D3-666F-4F16-878A-A83B67AE3FF5}" type="sibTrans" cxnId="{279C522D-85E5-4CC2-9730-C615D66C5C35}">
      <dgm:prSet/>
      <dgm:spPr/>
      <dgm:t>
        <a:bodyPr/>
        <a:lstStyle/>
        <a:p>
          <a:endParaRPr lang="ru-RU"/>
        </a:p>
      </dgm:t>
    </dgm:pt>
    <dgm:pt modelId="{9AA9F82A-6A83-4FD4-9BE0-3CDC65286376}">
      <dgm:prSet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A1D06B9C-CC89-4328-9AB4-8895D034C2F2}" type="parTrans" cxnId="{8D8F9881-9C69-4D3A-8A9F-688B0E3F1FA2}">
      <dgm:prSet/>
      <dgm:spPr/>
      <dgm:t>
        <a:bodyPr/>
        <a:lstStyle/>
        <a:p>
          <a:endParaRPr lang="ru-RU"/>
        </a:p>
      </dgm:t>
    </dgm:pt>
    <dgm:pt modelId="{70DBE7DF-71AF-4CAE-A397-919359CAF986}" type="sibTrans" cxnId="{8D8F9881-9C69-4D3A-8A9F-688B0E3F1FA2}">
      <dgm:prSet/>
      <dgm:spPr/>
      <dgm:t>
        <a:bodyPr/>
        <a:lstStyle/>
        <a:p>
          <a:endParaRPr lang="ru-RU"/>
        </a:p>
      </dgm:t>
    </dgm:pt>
    <dgm:pt modelId="{3C850826-D562-4136-826C-65D033B29D0E}">
      <dgm:prSet/>
      <dgm:spPr/>
      <dgm:t>
        <a:bodyPr/>
        <a:lstStyle/>
        <a:p>
          <a:r>
            <a:rPr lang="ru-RU" dirty="0" err="1" smtClean="0"/>
            <a:t>х</a:t>
          </a:r>
          <a:endParaRPr lang="ru-RU" dirty="0"/>
        </a:p>
      </dgm:t>
    </dgm:pt>
    <dgm:pt modelId="{5115CF71-DF7A-42BB-9113-85CE74BBF83D}" type="parTrans" cxnId="{7776B448-FE35-4A42-84F6-EEADCF6B61DB}">
      <dgm:prSet/>
      <dgm:spPr/>
      <dgm:t>
        <a:bodyPr/>
        <a:lstStyle/>
        <a:p>
          <a:endParaRPr lang="ru-RU"/>
        </a:p>
      </dgm:t>
    </dgm:pt>
    <dgm:pt modelId="{C164C597-5A2C-4376-B757-2B76A083C389}" type="sibTrans" cxnId="{7776B448-FE35-4A42-84F6-EEADCF6B61DB}">
      <dgm:prSet/>
      <dgm:spPr/>
      <dgm:t>
        <a:bodyPr/>
        <a:lstStyle/>
        <a:p>
          <a:endParaRPr lang="ru-RU"/>
        </a:p>
      </dgm:t>
    </dgm:pt>
    <dgm:pt modelId="{EE7C2366-F9A6-4E12-A941-911A7D0C4004}">
      <dgm:prSet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52737D0A-52F8-4B1F-BDAB-8C99F941529A}" type="parTrans" cxnId="{7043DC2E-136E-4DBB-91D1-78A109C2CFEF}">
      <dgm:prSet/>
      <dgm:spPr/>
      <dgm:t>
        <a:bodyPr/>
        <a:lstStyle/>
        <a:p>
          <a:endParaRPr lang="ru-RU"/>
        </a:p>
      </dgm:t>
    </dgm:pt>
    <dgm:pt modelId="{780C43DD-BA7D-4633-9659-BE224D35126A}" type="sibTrans" cxnId="{7043DC2E-136E-4DBB-91D1-78A109C2CFEF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34DB4DB1-F751-41F1-9E5F-BE8E03012ED6}" type="pres">
      <dgm:prSet presAssocID="{B69F02D3-94AF-4302-843A-9ADA753F40FE}" presName="Name5" presStyleLbl="vennNode1" presStyleIdx="4" presStyleCnt="8" custLinFactNeighborX="3105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F954-314F-4B5C-9ADF-7E811EFFABC8}" type="pres">
      <dgm:prSet presAssocID="{EC4C22D3-666F-4F16-878A-A83B67AE3FF5}" presName="space" presStyleCnt="0"/>
      <dgm:spPr/>
    </dgm:pt>
    <dgm:pt modelId="{FE3BA17A-AFF7-42D4-9D34-228C1F85407F}" type="pres">
      <dgm:prSet presAssocID="{9AA9F82A-6A83-4FD4-9BE0-3CDC65286376}" presName="Name5" presStyleLbl="vennNode1" presStyleIdx="5" presStyleCnt="8" custLinFactNeighborX="35172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9125D-F90E-4784-82C6-1720E542C03E}" type="pres">
      <dgm:prSet presAssocID="{70DBE7DF-71AF-4CAE-A397-919359CAF986}" presName="space" presStyleCnt="0"/>
      <dgm:spPr/>
    </dgm:pt>
    <dgm:pt modelId="{2A02BC3B-DE21-40AD-987B-22B905E1FE23}" type="pres">
      <dgm:prSet presAssocID="{3C850826-D562-4136-826C-65D033B29D0E}" presName="Name5" presStyleLbl="venn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B0A62-827C-4973-8075-3466065BFED3}" type="pres">
      <dgm:prSet presAssocID="{C164C597-5A2C-4376-B757-2B76A083C389}" presName="space" presStyleCnt="0"/>
      <dgm:spPr/>
    </dgm:pt>
    <dgm:pt modelId="{07E4AD6C-CE2E-43E8-A68B-F04209C55B4B}" type="pres">
      <dgm:prSet presAssocID="{EE7C2366-F9A6-4E12-A941-911A7D0C4004}" presName="Name5" presStyleLbl="venn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F9881-9C69-4D3A-8A9F-688B0E3F1FA2}" srcId="{F85898BC-2B96-4AEE-A1B6-A0EAF8880AAF}" destId="{9AA9F82A-6A83-4FD4-9BE0-3CDC65286376}" srcOrd="5" destOrd="0" parTransId="{A1D06B9C-CC89-4328-9AB4-8895D034C2F2}" sibTransId="{70DBE7DF-71AF-4CAE-A397-919359CAF986}"/>
    <dgm:cxn modelId="{D2A391FD-94D2-49DA-B67C-D40A4A1F096D}" type="presOf" srcId="{F85898BC-2B96-4AEE-A1B6-A0EAF8880AAF}" destId="{35A0828B-B29D-41AE-9BE1-0697134F55AE}" srcOrd="0" destOrd="0" presId="urn:microsoft.com/office/officeart/2005/8/layout/venn3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114AC7E6-3936-455D-81CB-EAB24942DB13}" type="presOf" srcId="{3C850826-D562-4136-826C-65D033B29D0E}" destId="{2A02BC3B-DE21-40AD-987B-22B905E1FE23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ACF7214A-743C-47E1-9BB8-FC3D097AC515}" type="presOf" srcId="{B69F02D3-94AF-4302-843A-9ADA753F40FE}" destId="{34DB4DB1-F751-41F1-9E5F-BE8E03012ED6}" srcOrd="0" destOrd="0" presId="urn:microsoft.com/office/officeart/2005/8/layout/venn3"/>
    <dgm:cxn modelId="{3468979E-9F7B-47EC-98CA-26C6CC97C95B}" type="presOf" srcId="{C9B2DB53-AB8D-48B4-BB1E-8166456FE141}" destId="{680647EB-EB7E-47E9-971F-F69D7D504A64}" srcOrd="0" destOrd="0" presId="urn:microsoft.com/office/officeart/2005/8/layout/venn3"/>
    <dgm:cxn modelId="{B1106A48-33A5-4F9A-8CD8-41EA1B0F7C89}" type="presOf" srcId="{EE7C2366-F9A6-4E12-A941-911A7D0C4004}" destId="{07E4AD6C-CE2E-43E8-A68B-F04209C55B4B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91E5D28E-DA4D-4FA0-9518-9840B6AC8C94}" type="presOf" srcId="{AF0CC107-77FC-495E-9FB8-F6CC4F0217D2}" destId="{519FBF3A-9E8B-4AEC-B414-72C15F3063E8}" srcOrd="0" destOrd="0" presId="urn:microsoft.com/office/officeart/2005/8/layout/venn3"/>
    <dgm:cxn modelId="{279C522D-85E5-4CC2-9730-C615D66C5C35}" srcId="{F85898BC-2B96-4AEE-A1B6-A0EAF8880AAF}" destId="{B69F02D3-94AF-4302-843A-9ADA753F40FE}" srcOrd="4" destOrd="0" parTransId="{FF6F75E2-D24E-456A-8663-2818D8605F44}" sibTransId="{EC4C22D3-666F-4F16-878A-A83B67AE3FF5}"/>
    <dgm:cxn modelId="{A4363A2A-C641-4485-9D6C-15859D258134}" type="presOf" srcId="{9A4AC559-3FB7-4F22-936E-03C49F27700E}" destId="{E659ED12-DFE4-4907-A543-B972D75F3BD2}" srcOrd="0" destOrd="0" presId="urn:microsoft.com/office/officeart/2005/8/layout/venn3"/>
    <dgm:cxn modelId="{89D66574-A069-4E6B-8148-544CBBA13155}" type="presOf" srcId="{900D241D-4376-4309-B74A-DA124DE85BC1}" destId="{C23AE651-2295-4CB3-A853-1DF7D89741CF}" srcOrd="0" destOrd="0" presId="urn:microsoft.com/office/officeart/2005/8/layout/venn3"/>
    <dgm:cxn modelId="{7043DC2E-136E-4DBB-91D1-78A109C2CFEF}" srcId="{F85898BC-2B96-4AEE-A1B6-A0EAF8880AAF}" destId="{EE7C2366-F9A6-4E12-A941-911A7D0C4004}" srcOrd="7" destOrd="0" parTransId="{52737D0A-52F8-4B1F-BDAB-8C99F941529A}" sibTransId="{780C43DD-BA7D-4633-9659-BE224D35126A}"/>
    <dgm:cxn modelId="{C1AF4979-7EE5-4614-8AB1-5F3A797B6C9C}" type="presOf" srcId="{9AA9F82A-6A83-4FD4-9BE0-3CDC65286376}" destId="{FE3BA17A-AFF7-42D4-9D34-228C1F85407F}" srcOrd="0" destOrd="0" presId="urn:microsoft.com/office/officeart/2005/8/layout/venn3"/>
    <dgm:cxn modelId="{7776B448-FE35-4A42-84F6-EEADCF6B61DB}" srcId="{F85898BC-2B96-4AEE-A1B6-A0EAF8880AAF}" destId="{3C850826-D562-4136-826C-65D033B29D0E}" srcOrd="6" destOrd="0" parTransId="{5115CF71-DF7A-42BB-9113-85CE74BBF83D}" sibTransId="{C164C597-5A2C-4376-B757-2B76A083C389}"/>
    <dgm:cxn modelId="{19C3FD01-92D1-415F-A4ED-CE513CAB0C23}" type="presParOf" srcId="{35A0828B-B29D-41AE-9BE1-0697134F55AE}" destId="{C23AE651-2295-4CB3-A853-1DF7D89741CF}" srcOrd="0" destOrd="0" presId="urn:microsoft.com/office/officeart/2005/8/layout/venn3"/>
    <dgm:cxn modelId="{82B874E2-E7E8-447F-8284-CD001D3F5F4A}" type="presParOf" srcId="{35A0828B-B29D-41AE-9BE1-0697134F55AE}" destId="{4821245E-C85C-4B0A-870E-A46535C38AD4}" srcOrd="1" destOrd="0" presId="urn:microsoft.com/office/officeart/2005/8/layout/venn3"/>
    <dgm:cxn modelId="{B0C9952D-83F7-4B53-9B16-95D4822F7AAC}" type="presParOf" srcId="{35A0828B-B29D-41AE-9BE1-0697134F55AE}" destId="{519FBF3A-9E8B-4AEC-B414-72C15F3063E8}" srcOrd="2" destOrd="0" presId="urn:microsoft.com/office/officeart/2005/8/layout/venn3"/>
    <dgm:cxn modelId="{9A7C088A-1E63-4760-A289-FE1E27191433}" type="presParOf" srcId="{35A0828B-B29D-41AE-9BE1-0697134F55AE}" destId="{E19D5E78-5938-47D0-AD56-99A8E6D83D87}" srcOrd="3" destOrd="0" presId="urn:microsoft.com/office/officeart/2005/8/layout/venn3"/>
    <dgm:cxn modelId="{C913B184-5EEC-44B7-B863-DD3C2738FABC}" type="presParOf" srcId="{35A0828B-B29D-41AE-9BE1-0697134F55AE}" destId="{680647EB-EB7E-47E9-971F-F69D7D504A64}" srcOrd="4" destOrd="0" presId="urn:microsoft.com/office/officeart/2005/8/layout/venn3"/>
    <dgm:cxn modelId="{0D336D3D-AF3E-4609-81A4-A70460C87173}" type="presParOf" srcId="{35A0828B-B29D-41AE-9BE1-0697134F55AE}" destId="{273343C8-8873-476F-8F1A-98730947AB2C}" srcOrd="5" destOrd="0" presId="urn:microsoft.com/office/officeart/2005/8/layout/venn3"/>
    <dgm:cxn modelId="{BA46FB43-AC24-4CA8-9692-D0E839F96D1B}" type="presParOf" srcId="{35A0828B-B29D-41AE-9BE1-0697134F55AE}" destId="{E659ED12-DFE4-4907-A543-B972D75F3BD2}" srcOrd="6" destOrd="0" presId="urn:microsoft.com/office/officeart/2005/8/layout/venn3"/>
    <dgm:cxn modelId="{CF5B6005-2EB2-4069-96A2-06FBBDAB09D3}" type="presParOf" srcId="{35A0828B-B29D-41AE-9BE1-0697134F55AE}" destId="{0D35538F-0592-4F46-8015-69FB367A1969}" srcOrd="7" destOrd="0" presId="urn:microsoft.com/office/officeart/2005/8/layout/venn3"/>
    <dgm:cxn modelId="{CB04707C-7AAB-4B55-8AD2-35600829B365}" type="presParOf" srcId="{35A0828B-B29D-41AE-9BE1-0697134F55AE}" destId="{34DB4DB1-F751-41F1-9E5F-BE8E03012ED6}" srcOrd="8" destOrd="0" presId="urn:microsoft.com/office/officeart/2005/8/layout/venn3"/>
    <dgm:cxn modelId="{EE0BAEA7-0B7C-4555-8EEF-15263859C7F2}" type="presParOf" srcId="{35A0828B-B29D-41AE-9BE1-0697134F55AE}" destId="{6514F954-314F-4B5C-9ADF-7E811EFFABC8}" srcOrd="9" destOrd="0" presId="urn:microsoft.com/office/officeart/2005/8/layout/venn3"/>
    <dgm:cxn modelId="{6B0897D7-5F6E-4C97-80C1-8729567CD6AF}" type="presParOf" srcId="{35A0828B-B29D-41AE-9BE1-0697134F55AE}" destId="{FE3BA17A-AFF7-42D4-9D34-228C1F85407F}" srcOrd="10" destOrd="0" presId="urn:microsoft.com/office/officeart/2005/8/layout/venn3"/>
    <dgm:cxn modelId="{9BDCF13B-3697-43CC-AC77-25AEA54404AB}" type="presParOf" srcId="{35A0828B-B29D-41AE-9BE1-0697134F55AE}" destId="{F5E9125D-F90E-4784-82C6-1720E542C03E}" srcOrd="11" destOrd="0" presId="urn:microsoft.com/office/officeart/2005/8/layout/venn3"/>
    <dgm:cxn modelId="{EB32202F-AB42-495D-9EE1-C3204B6672B7}" type="presParOf" srcId="{35A0828B-B29D-41AE-9BE1-0697134F55AE}" destId="{2A02BC3B-DE21-40AD-987B-22B905E1FE23}" srcOrd="12" destOrd="0" presId="urn:microsoft.com/office/officeart/2005/8/layout/venn3"/>
    <dgm:cxn modelId="{6EABA695-8048-4666-AC6C-DAC1E79ED070}" type="presParOf" srcId="{35A0828B-B29D-41AE-9BE1-0697134F55AE}" destId="{3C1B0A62-827C-4973-8075-3466065BFED3}" srcOrd="13" destOrd="0" presId="urn:microsoft.com/office/officeart/2005/8/layout/venn3"/>
    <dgm:cxn modelId="{C86B70D8-3433-4706-A799-121F14E06E75}" type="presParOf" srcId="{35A0828B-B29D-41AE-9BE1-0697134F55AE}" destId="{07E4AD6C-CE2E-43E8-A68B-F04209C55B4B}" srcOrd="14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smtClean="0"/>
            <a:t>л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/>
      <dgm:t>
        <a:bodyPr/>
        <a:lstStyle/>
        <a:p>
          <a:r>
            <a:rPr lang="ru-RU" dirty="0" smtClean="0"/>
            <a:t>я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г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smtClean="0"/>
            <a:t>у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B69F02D3-94AF-4302-843A-9ADA753F40FE}">
      <dgm:prSet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dirty="0" err="1" smtClean="0"/>
            <a:t>ш</a:t>
          </a:r>
          <a:endParaRPr lang="ru-RU" dirty="0"/>
        </a:p>
      </dgm:t>
    </dgm:pt>
    <dgm:pt modelId="{FF6F75E2-D24E-456A-8663-2818D8605F44}" type="parTrans" cxnId="{279C522D-85E5-4CC2-9730-C615D66C5C35}">
      <dgm:prSet/>
      <dgm:spPr/>
      <dgm:t>
        <a:bodyPr/>
        <a:lstStyle/>
        <a:p>
          <a:endParaRPr lang="ru-RU"/>
        </a:p>
      </dgm:t>
    </dgm:pt>
    <dgm:pt modelId="{EC4C22D3-666F-4F16-878A-A83B67AE3FF5}" type="sibTrans" cxnId="{279C522D-85E5-4CC2-9730-C615D66C5C35}">
      <dgm:prSet/>
      <dgm:spPr/>
      <dgm:t>
        <a:bodyPr/>
        <a:lstStyle/>
        <a:p>
          <a:endParaRPr lang="ru-RU"/>
        </a:p>
      </dgm:t>
    </dgm:pt>
    <dgm:pt modelId="{9AA9F82A-6A83-4FD4-9BE0-3CDC65286376}">
      <dgm:prSet/>
      <dgm:spPr/>
      <dgm:t>
        <a:bodyPr/>
        <a:lstStyle/>
        <a:p>
          <a:r>
            <a:rPr lang="ru-RU" dirty="0" smtClean="0"/>
            <a:t>к</a:t>
          </a:r>
          <a:endParaRPr lang="ru-RU" dirty="0"/>
        </a:p>
      </dgm:t>
    </dgm:pt>
    <dgm:pt modelId="{A1D06B9C-CC89-4328-9AB4-8895D034C2F2}" type="parTrans" cxnId="{8D8F9881-9C69-4D3A-8A9F-688B0E3F1FA2}">
      <dgm:prSet/>
      <dgm:spPr/>
      <dgm:t>
        <a:bodyPr/>
        <a:lstStyle/>
        <a:p>
          <a:endParaRPr lang="ru-RU"/>
        </a:p>
      </dgm:t>
    </dgm:pt>
    <dgm:pt modelId="{70DBE7DF-71AF-4CAE-A397-919359CAF986}" type="sibTrans" cxnId="{8D8F9881-9C69-4D3A-8A9F-688B0E3F1FA2}">
      <dgm:prSet/>
      <dgm:spPr/>
      <dgm:t>
        <a:bodyPr/>
        <a:lstStyle/>
        <a:p>
          <a:endParaRPr lang="ru-RU"/>
        </a:p>
      </dgm:t>
    </dgm:pt>
    <dgm:pt modelId="{C3889F5B-8F93-42E8-97B2-B21E621649BA}">
      <dgm:prSet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1A21C897-1E35-4BD6-B152-CE70293CB894}" type="parTrans" cxnId="{30F22065-A6EE-44FF-9D55-78D14279CD7A}">
      <dgm:prSet/>
      <dgm:spPr/>
      <dgm:t>
        <a:bodyPr/>
        <a:lstStyle/>
        <a:p>
          <a:endParaRPr lang="ru-RU"/>
        </a:p>
      </dgm:t>
    </dgm:pt>
    <dgm:pt modelId="{3B836389-9061-4000-A190-D4B0CC81CFCA}" type="sibTrans" cxnId="{30F22065-A6EE-44FF-9D55-78D14279CD7A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34DB4DB1-F751-41F1-9E5F-BE8E03012ED6}" type="pres">
      <dgm:prSet presAssocID="{B69F02D3-94AF-4302-843A-9ADA753F40FE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F954-314F-4B5C-9ADF-7E811EFFABC8}" type="pres">
      <dgm:prSet presAssocID="{EC4C22D3-666F-4F16-878A-A83B67AE3FF5}" presName="space" presStyleCnt="0"/>
      <dgm:spPr/>
    </dgm:pt>
    <dgm:pt modelId="{FE3BA17A-AFF7-42D4-9D34-228C1F85407F}" type="pres">
      <dgm:prSet presAssocID="{9AA9F82A-6A83-4FD4-9BE0-3CDC65286376}" presName="Name5" presStyleLbl="vennNode1" presStyleIdx="5" presStyleCnt="7" custScaleY="106364" custLinFactNeighborX="-35540" custLinFactNeighborY="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9125D-F90E-4784-82C6-1720E542C03E}" type="pres">
      <dgm:prSet presAssocID="{70DBE7DF-71AF-4CAE-A397-919359CAF986}" presName="space" presStyleCnt="0"/>
      <dgm:spPr/>
    </dgm:pt>
    <dgm:pt modelId="{760948DD-6F06-4E57-B663-D41B8866F76A}" type="pres">
      <dgm:prSet presAssocID="{C3889F5B-8F93-42E8-97B2-B21E621649BA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E7D0C-8534-4386-82A5-045DFA008B8A}" type="presOf" srcId="{900D241D-4376-4309-B74A-DA124DE85BC1}" destId="{C23AE651-2295-4CB3-A853-1DF7D89741CF}" srcOrd="0" destOrd="0" presId="urn:microsoft.com/office/officeart/2005/8/layout/venn3"/>
    <dgm:cxn modelId="{ADA2E2AE-D33F-4B6F-B5B2-C9F8FE6C2A1E}" type="presOf" srcId="{C9B2DB53-AB8D-48B4-BB1E-8166456FE141}" destId="{680647EB-EB7E-47E9-971F-F69D7D504A64}" srcOrd="0" destOrd="0" presId="urn:microsoft.com/office/officeart/2005/8/layout/venn3"/>
    <dgm:cxn modelId="{8D8F9881-9C69-4D3A-8A9F-688B0E3F1FA2}" srcId="{F85898BC-2B96-4AEE-A1B6-A0EAF8880AAF}" destId="{9AA9F82A-6A83-4FD4-9BE0-3CDC65286376}" srcOrd="5" destOrd="0" parTransId="{A1D06B9C-CC89-4328-9AB4-8895D034C2F2}" sibTransId="{70DBE7DF-71AF-4CAE-A397-919359CAF986}"/>
    <dgm:cxn modelId="{93FDFDA0-9443-43C5-B8B0-8F988D5CDBBE}" type="presOf" srcId="{F85898BC-2B96-4AEE-A1B6-A0EAF8880AAF}" destId="{35A0828B-B29D-41AE-9BE1-0697134F55AE}" srcOrd="0" destOrd="0" presId="urn:microsoft.com/office/officeart/2005/8/layout/venn3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BBC93B3D-BE02-4AD6-BE18-2F37DCA3A180}" type="presOf" srcId="{C3889F5B-8F93-42E8-97B2-B21E621649BA}" destId="{760948DD-6F06-4E57-B663-D41B8866F76A}" srcOrd="0" destOrd="0" presId="urn:microsoft.com/office/officeart/2005/8/layout/venn3"/>
    <dgm:cxn modelId="{30F22065-A6EE-44FF-9D55-78D14279CD7A}" srcId="{F85898BC-2B96-4AEE-A1B6-A0EAF8880AAF}" destId="{C3889F5B-8F93-42E8-97B2-B21E621649BA}" srcOrd="6" destOrd="0" parTransId="{1A21C897-1E35-4BD6-B152-CE70293CB894}" sibTransId="{3B836389-9061-4000-A190-D4B0CC81CFCA}"/>
    <dgm:cxn modelId="{E932E117-2D1E-411C-BBB1-E101E1B8CEFD}" type="presOf" srcId="{B69F02D3-94AF-4302-843A-9ADA753F40FE}" destId="{34DB4DB1-F751-41F1-9E5F-BE8E03012ED6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058B55C4-6DA1-4035-B06F-28F76D1F7E96}" type="presOf" srcId="{AF0CC107-77FC-495E-9FB8-F6CC4F0217D2}" destId="{519FBF3A-9E8B-4AEC-B414-72C15F3063E8}" srcOrd="0" destOrd="0" presId="urn:microsoft.com/office/officeart/2005/8/layout/venn3"/>
    <dgm:cxn modelId="{E73CC887-8B70-4BE0-88C8-A3022449B4BE}" type="presOf" srcId="{9AA9F82A-6A83-4FD4-9BE0-3CDC65286376}" destId="{FE3BA17A-AFF7-42D4-9D34-228C1F85407F}" srcOrd="0" destOrd="0" presId="urn:microsoft.com/office/officeart/2005/8/layout/venn3"/>
    <dgm:cxn modelId="{6AC75A7A-0987-4112-9EF9-850A714926D5}" type="presOf" srcId="{9A4AC559-3FB7-4F22-936E-03C49F27700E}" destId="{E659ED12-DFE4-4907-A543-B972D75F3BD2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279C522D-85E5-4CC2-9730-C615D66C5C35}" srcId="{F85898BC-2B96-4AEE-A1B6-A0EAF8880AAF}" destId="{B69F02D3-94AF-4302-843A-9ADA753F40FE}" srcOrd="4" destOrd="0" parTransId="{FF6F75E2-D24E-456A-8663-2818D8605F44}" sibTransId="{EC4C22D3-666F-4F16-878A-A83B67AE3FF5}"/>
    <dgm:cxn modelId="{23F76E80-7C58-469D-83DD-7182FFF3BBB9}" type="presParOf" srcId="{35A0828B-B29D-41AE-9BE1-0697134F55AE}" destId="{C23AE651-2295-4CB3-A853-1DF7D89741CF}" srcOrd="0" destOrd="0" presId="urn:microsoft.com/office/officeart/2005/8/layout/venn3"/>
    <dgm:cxn modelId="{064962F5-86F8-4BA6-89C2-C4D754E875EB}" type="presParOf" srcId="{35A0828B-B29D-41AE-9BE1-0697134F55AE}" destId="{4821245E-C85C-4B0A-870E-A46535C38AD4}" srcOrd="1" destOrd="0" presId="urn:microsoft.com/office/officeart/2005/8/layout/venn3"/>
    <dgm:cxn modelId="{D0C2927D-0B8A-4B60-B7ED-F4B6E7FE91CB}" type="presParOf" srcId="{35A0828B-B29D-41AE-9BE1-0697134F55AE}" destId="{519FBF3A-9E8B-4AEC-B414-72C15F3063E8}" srcOrd="2" destOrd="0" presId="urn:microsoft.com/office/officeart/2005/8/layout/venn3"/>
    <dgm:cxn modelId="{CF0DA1C3-CE41-4BF1-A72C-18A33FC44594}" type="presParOf" srcId="{35A0828B-B29D-41AE-9BE1-0697134F55AE}" destId="{E19D5E78-5938-47D0-AD56-99A8E6D83D87}" srcOrd="3" destOrd="0" presId="urn:microsoft.com/office/officeart/2005/8/layout/venn3"/>
    <dgm:cxn modelId="{4E8FFE39-14B1-4F59-99D8-AE6B6C4F4397}" type="presParOf" srcId="{35A0828B-B29D-41AE-9BE1-0697134F55AE}" destId="{680647EB-EB7E-47E9-971F-F69D7D504A64}" srcOrd="4" destOrd="0" presId="urn:microsoft.com/office/officeart/2005/8/layout/venn3"/>
    <dgm:cxn modelId="{BBBE42E4-6131-4E2C-86DD-5E21BD570331}" type="presParOf" srcId="{35A0828B-B29D-41AE-9BE1-0697134F55AE}" destId="{273343C8-8873-476F-8F1A-98730947AB2C}" srcOrd="5" destOrd="0" presId="urn:microsoft.com/office/officeart/2005/8/layout/venn3"/>
    <dgm:cxn modelId="{88B03626-A7F4-4C4C-8131-DA4785495288}" type="presParOf" srcId="{35A0828B-B29D-41AE-9BE1-0697134F55AE}" destId="{E659ED12-DFE4-4907-A543-B972D75F3BD2}" srcOrd="6" destOrd="0" presId="urn:microsoft.com/office/officeart/2005/8/layout/venn3"/>
    <dgm:cxn modelId="{F92B5B0B-86B8-4184-88E0-8A72F1688924}" type="presParOf" srcId="{35A0828B-B29D-41AE-9BE1-0697134F55AE}" destId="{0D35538F-0592-4F46-8015-69FB367A1969}" srcOrd="7" destOrd="0" presId="urn:microsoft.com/office/officeart/2005/8/layout/venn3"/>
    <dgm:cxn modelId="{F0D3579A-3E99-4007-A8FD-1CC702DE948A}" type="presParOf" srcId="{35A0828B-B29D-41AE-9BE1-0697134F55AE}" destId="{34DB4DB1-F751-41F1-9E5F-BE8E03012ED6}" srcOrd="8" destOrd="0" presId="urn:microsoft.com/office/officeart/2005/8/layout/venn3"/>
    <dgm:cxn modelId="{98D3E2A1-7FB8-48F5-95AB-97C390094521}" type="presParOf" srcId="{35A0828B-B29D-41AE-9BE1-0697134F55AE}" destId="{6514F954-314F-4B5C-9ADF-7E811EFFABC8}" srcOrd="9" destOrd="0" presId="urn:microsoft.com/office/officeart/2005/8/layout/venn3"/>
    <dgm:cxn modelId="{9F3FE431-D977-4F4A-986D-CF05BF285928}" type="presParOf" srcId="{35A0828B-B29D-41AE-9BE1-0697134F55AE}" destId="{FE3BA17A-AFF7-42D4-9D34-228C1F85407F}" srcOrd="10" destOrd="0" presId="urn:microsoft.com/office/officeart/2005/8/layout/venn3"/>
    <dgm:cxn modelId="{3EDE3C95-B717-4C47-A349-1FF6571AAE96}" type="presParOf" srcId="{35A0828B-B29D-41AE-9BE1-0697134F55AE}" destId="{F5E9125D-F90E-4784-82C6-1720E542C03E}" srcOrd="11" destOrd="0" presId="urn:microsoft.com/office/officeart/2005/8/layout/venn3"/>
    <dgm:cxn modelId="{CEF4EA59-D837-474E-9DB1-75000D561D37}" type="presParOf" srcId="{35A0828B-B29D-41AE-9BE1-0697134F55AE}" destId="{760948DD-6F06-4E57-B663-D41B8866F76A}" srcOrd="12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85898BC-2B96-4AEE-A1B6-A0EAF8880AAF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D241D-4376-4309-B74A-DA124DE85BC1}">
      <dgm:prSet phldrT="[Текст]"/>
      <dgm:spPr/>
      <dgm:t>
        <a:bodyPr/>
        <a:lstStyle/>
        <a:p>
          <a:r>
            <a:rPr lang="ru-RU" dirty="0" smtClean="0"/>
            <a:t>ж</a:t>
          </a:r>
          <a:endParaRPr lang="ru-RU" dirty="0"/>
        </a:p>
      </dgm:t>
    </dgm:pt>
    <dgm:pt modelId="{B49EC723-875D-41F9-AFE7-04C182825193}" type="parTrans" cxnId="{9E77CFA4-BB71-45C7-8A30-E242FC0EAB89}">
      <dgm:prSet/>
      <dgm:spPr/>
      <dgm:t>
        <a:bodyPr/>
        <a:lstStyle/>
        <a:p>
          <a:endParaRPr lang="ru-RU"/>
        </a:p>
      </dgm:t>
    </dgm:pt>
    <dgm:pt modelId="{A7E2F934-2952-4124-8DBB-055E5DBC36E5}" type="sibTrans" cxnId="{9E77CFA4-BB71-45C7-8A30-E242FC0EAB89}">
      <dgm:prSet/>
      <dgm:spPr/>
      <dgm:t>
        <a:bodyPr/>
        <a:lstStyle/>
        <a:p>
          <a:endParaRPr lang="ru-RU"/>
        </a:p>
      </dgm:t>
    </dgm:pt>
    <dgm:pt modelId="{AF0CC107-77FC-495E-9FB8-F6CC4F0217D2}">
      <dgm:prSet phldrT="[Текст]"/>
      <dgm:spPr>
        <a:solidFill>
          <a:schemeClr val="accent2">
            <a:alpha val="50000"/>
          </a:schemeClr>
        </a:solidFill>
      </dgm:spPr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332F430D-1F1F-4697-B99F-783DF3325DC6}" type="parTrans" cxnId="{E6375E27-5FAC-4344-BD98-E5C3D8086E8F}">
      <dgm:prSet/>
      <dgm:spPr/>
      <dgm:t>
        <a:bodyPr/>
        <a:lstStyle/>
        <a:p>
          <a:endParaRPr lang="ru-RU"/>
        </a:p>
      </dgm:t>
    </dgm:pt>
    <dgm:pt modelId="{866D47A9-4E86-4C53-B7C5-C6F0950BDB42}" type="sibTrans" cxnId="{E6375E27-5FAC-4344-BD98-E5C3D8086E8F}">
      <dgm:prSet/>
      <dgm:spPr/>
      <dgm:t>
        <a:bodyPr/>
        <a:lstStyle/>
        <a:p>
          <a:endParaRPr lang="ru-RU"/>
        </a:p>
      </dgm:t>
    </dgm:pt>
    <dgm:pt modelId="{C9B2DB53-AB8D-48B4-BB1E-8166456FE141}">
      <dgm:prSet phldrT="[Текст]"/>
      <dgm:spPr>
        <a:solidFill>
          <a:schemeClr val="accent1">
            <a:alpha val="50000"/>
          </a:schemeClr>
        </a:solidFill>
      </dgm:spPr>
      <dgm:t>
        <a:bodyPr/>
        <a:lstStyle/>
        <a:p>
          <a:r>
            <a:rPr lang="ru-RU" dirty="0" smtClean="0"/>
            <a:t>л</a:t>
          </a:r>
          <a:endParaRPr lang="ru-RU" dirty="0"/>
        </a:p>
      </dgm:t>
    </dgm:pt>
    <dgm:pt modelId="{3435A777-C418-4B52-B8D6-2FBB526A57D0}" type="parTrans" cxnId="{E18B004E-0C39-459E-8440-EE2F2C641112}">
      <dgm:prSet/>
      <dgm:spPr/>
      <dgm:t>
        <a:bodyPr/>
        <a:lstStyle/>
        <a:p>
          <a:endParaRPr lang="ru-RU"/>
        </a:p>
      </dgm:t>
    </dgm:pt>
    <dgm:pt modelId="{623302DD-1073-494C-BBBA-2DAB8F35C6C5}" type="sibTrans" cxnId="{E18B004E-0C39-459E-8440-EE2F2C641112}">
      <dgm:prSet/>
      <dgm:spPr/>
      <dgm:t>
        <a:bodyPr/>
        <a:lstStyle/>
        <a:p>
          <a:endParaRPr lang="ru-RU"/>
        </a:p>
      </dgm:t>
    </dgm:pt>
    <dgm:pt modelId="{9A4AC559-3FB7-4F22-936E-03C49F27700E}">
      <dgm:prSet phldrT="[Текст]"/>
      <dgm:spPr/>
      <dgm:t>
        <a:bodyPr/>
        <a:lstStyle/>
        <a:p>
          <a:r>
            <a:rPr lang="ru-RU" dirty="0" smtClean="0"/>
            <a:t>а</a:t>
          </a:r>
          <a:endParaRPr lang="ru-RU" dirty="0"/>
        </a:p>
      </dgm:t>
    </dgm:pt>
    <dgm:pt modelId="{DC942249-CE61-4EFB-8701-6A049107F38F}" type="parTrans" cxnId="{47BD6CF9-B102-4072-AC8A-7F07F52CC45D}">
      <dgm:prSet/>
      <dgm:spPr/>
      <dgm:t>
        <a:bodyPr/>
        <a:lstStyle/>
        <a:p>
          <a:endParaRPr lang="ru-RU"/>
        </a:p>
      </dgm:t>
    </dgm:pt>
    <dgm:pt modelId="{EBB3DA5F-605C-4232-9F22-E9FA3AEE0AA8}" type="sibTrans" cxnId="{47BD6CF9-B102-4072-AC8A-7F07F52CC45D}">
      <dgm:prSet/>
      <dgm:spPr/>
      <dgm:t>
        <a:bodyPr/>
        <a:lstStyle/>
        <a:p>
          <a:endParaRPr lang="ru-RU"/>
        </a:p>
      </dgm:t>
    </dgm:pt>
    <dgm:pt modelId="{B69F02D3-94AF-4302-843A-9ADA753F40FE}">
      <dgm:prSet/>
      <dgm:spPr/>
      <dgm:t>
        <a:bodyPr/>
        <a:lstStyle/>
        <a:p>
          <a:r>
            <a:rPr lang="ru-RU" dirty="0" err="1" smtClean="0"/>
            <a:t>н</a:t>
          </a:r>
          <a:endParaRPr lang="ru-RU" dirty="0"/>
        </a:p>
      </dgm:t>
    </dgm:pt>
    <dgm:pt modelId="{FF6F75E2-D24E-456A-8663-2818D8605F44}" type="parTrans" cxnId="{279C522D-85E5-4CC2-9730-C615D66C5C35}">
      <dgm:prSet/>
      <dgm:spPr/>
      <dgm:t>
        <a:bodyPr/>
        <a:lstStyle/>
        <a:p>
          <a:endParaRPr lang="ru-RU"/>
        </a:p>
      </dgm:t>
    </dgm:pt>
    <dgm:pt modelId="{EC4C22D3-666F-4F16-878A-A83B67AE3FF5}" type="sibTrans" cxnId="{279C522D-85E5-4CC2-9730-C615D66C5C35}">
      <dgm:prSet/>
      <dgm:spPr/>
      <dgm:t>
        <a:bodyPr/>
        <a:lstStyle/>
        <a:p>
          <a:endParaRPr lang="ru-RU"/>
        </a:p>
      </dgm:t>
    </dgm:pt>
    <dgm:pt modelId="{9AA9F82A-6A83-4FD4-9BE0-3CDC65286376}">
      <dgm:prSet/>
      <dgm:spPr/>
      <dgm:t>
        <a:bodyPr/>
        <a:lstStyle/>
        <a:p>
          <a:r>
            <a:rPr lang="ru-RU" dirty="0" smtClean="0"/>
            <a:t>и</a:t>
          </a:r>
          <a:endParaRPr lang="ru-RU" dirty="0"/>
        </a:p>
      </dgm:t>
    </dgm:pt>
    <dgm:pt modelId="{A1D06B9C-CC89-4328-9AB4-8895D034C2F2}" type="parTrans" cxnId="{8D8F9881-9C69-4D3A-8A9F-688B0E3F1FA2}">
      <dgm:prSet/>
      <dgm:spPr/>
      <dgm:t>
        <a:bodyPr/>
        <a:lstStyle/>
        <a:p>
          <a:endParaRPr lang="ru-RU"/>
        </a:p>
      </dgm:t>
    </dgm:pt>
    <dgm:pt modelId="{70DBE7DF-71AF-4CAE-A397-919359CAF986}" type="sibTrans" cxnId="{8D8F9881-9C69-4D3A-8A9F-688B0E3F1FA2}">
      <dgm:prSet/>
      <dgm:spPr/>
      <dgm:t>
        <a:bodyPr/>
        <a:lstStyle/>
        <a:p>
          <a:endParaRPr lang="ru-RU"/>
        </a:p>
      </dgm:t>
    </dgm:pt>
    <dgm:pt modelId="{3C850826-D562-4136-826C-65D033B29D0E}">
      <dgm:prSet/>
      <dgm:spPr/>
      <dgm:t>
        <a:bodyPr/>
        <a:lstStyle/>
        <a:p>
          <a:r>
            <a:rPr lang="ru-RU" dirty="0" smtClean="0"/>
            <a:t>е</a:t>
          </a:r>
          <a:endParaRPr lang="ru-RU" dirty="0"/>
        </a:p>
      </dgm:t>
    </dgm:pt>
    <dgm:pt modelId="{5115CF71-DF7A-42BB-9113-85CE74BBF83D}" type="parTrans" cxnId="{7776B448-FE35-4A42-84F6-EEADCF6B61DB}">
      <dgm:prSet/>
      <dgm:spPr/>
      <dgm:t>
        <a:bodyPr/>
        <a:lstStyle/>
        <a:p>
          <a:endParaRPr lang="ru-RU"/>
        </a:p>
      </dgm:t>
    </dgm:pt>
    <dgm:pt modelId="{C164C597-5A2C-4376-B757-2B76A083C389}" type="sibTrans" cxnId="{7776B448-FE35-4A42-84F6-EEADCF6B61DB}">
      <dgm:prSet/>
      <dgm:spPr/>
      <dgm:t>
        <a:bodyPr/>
        <a:lstStyle/>
        <a:p>
          <a:endParaRPr lang="ru-RU"/>
        </a:p>
      </dgm:t>
    </dgm:pt>
    <dgm:pt modelId="{35A0828B-B29D-41AE-9BE1-0697134F55AE}" type="pres">
      <dgm:prSet presAssocID="{F85898BC-2B96-4AEE-A1B6-A0EAF8880A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3AE651-2295-4CB3-A853-1DF7D89741CF}" type="pres">
      <dgm:prSet presAssocID="{900D241D-4376-4309-B74A-DA124DE85BC1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21245E-C85C-4B0A-870E-A46535C38AD4}" type="pres">
      <dgm:prSet presAssocID="{A7E2F934-2952-4124-8DBB-055E5DBC36E5}" presName="space" presStyleCnt="0"/>
      <dgm:spPr/>
    </dgm:pt>
    <dgm:pt modelId="{519FBF3A-9E8B-4AEC-B414-72C15F3063E8}" type="pres">
      <dgm:prSet presAssocID="{AF0CC107-77FC-495E-9FB8-F6CC4F0217D2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D5E78-5938-47D0-AD56-99A8E6D83D87}" type="pres">
      <dgm:prSet presAssocID="{866D47A9-4E86-4C53-B7C5-C6F0950BDB42}" presName="space" presStyleCnt="0"/>
      <dgm:spPr/>
    </dgm:pt>
    <dgm:pt modelId="{680647EB-EB7E-47E9-971F-F69D7D504A64}" type="pres">
      <dgm:prSet presAssocID="{C9B2DB53-AB8D-48B4-BB1E-8166456FE141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343C8-8873-476F-8F1A-98730947AB2C}" type="pres">
      <dgm:prSet presAssocID="{623302DD-1073-494C-BBBA-2DAB8F35C6C5}" presName="space" presStyleCnt="0"/>
      <dgm:spPr/>
    </dgm:pt>
    <dgm:pt modelId="{E659ED12-DFE4-4907-A543-B972D75F3BD2}" type="pres">
      <dgm:prSet presAssocID="{9A4AC559-3FB7-4F22-936E-03C49F27700E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35538F-0592-4F46-8015-69FB367A1969}" type="pres">
      <dgm:prSet presAssocID="{EBB3DA5F-605C-4232-9F22-E9FA3AEE0AA8}" presName="space" presStyleCnt="0"/>
      <dgm:spPr/>
    </dgm:pt>
    <dgm:pt modelId="{34DB4DB1-F751-41F1-9E5F-BE8E03012ED6}" type="pres">
      <dgm:prSet presAssocID="{B69F02D3-94AF-4302-843A-9ADA753F40FE}" presName="Name5" presStyleLbl="vennNode1" presStyleIdx="4" presStyleCnt="7" custLinFactNeighborX="3105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14F954-314F-4B5C-9ADF-7E811EFFABC8}" type="pres">
      <dgm:prSet presAssocID="{EC4C22D3-666F-4F16-878A-A83B67AE3FF5}" presName="space" presStyleCnt="0"/>
      <dgm:spPr/>
    </dgm:pt>
    <dgm:pt modelId="{FE3BA17A-AFF7-42D4-9D34-228C1F85407F}" type="pres">
      <dgm:prSet presAssocID="{9AA9F82A-6A83-4FD4-9BE0-3CDC65286376}" presName="Name5" presStyleLbl="vennNode1" presStyleIdx="5" presStyleCnt="7" custLinFactNeighborX="35172" custLinFactNeighborY="-5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9125D-F90E-4784-82C6-1720E542C03E}" type="pres">
      <dgm:prSet presAssocID="{70DBE7DF-71AF-4CAE-A397-919359CAF986}" presName="space" presStyleCnt="0"/>
      <dgm:spPr/>
    </dgm:pt>
    <dgm:pt modelId="{2A02BC3B-DE21-40AD-987B-22B905E1FE23}" type="pres">
      <dgm:prSet presAssocID="{3C850826-D562-4136-826C-65D033B29D0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8F9881-9C69-4D3A-8A9F-688B0E3F1FA2}" srcId="{F85898BC-2B96-4AEE-A1B6-A0EAF8880AAF}" destId="{9AA9F82A-6A83-4FD4-9BE0-3CDC65286376}" srcOrd="5" destOrd="0" parTransId="{A1D06B9C-CC89-4328-9AB4-8895D034C2F2}" sibTransId="{70DBE7DF-71AF-4CAE-A397-919359CAF986}"/>
    <dgm:cxn modelId="{39D8C3B6-7F1D-4BDB-B476-D563F82EE200}" type="presOf" srcId="{F85898BC-2B96-4AEE-A1B6-A0EAF8880AAF}" destId="{35A0828B-B29D-41AE-9BE1-0697134F55AE}" srcOrd="0" destOrd="0" presId="urn:microsoft.com/office/officeart/2005/8/layout/venn3"/>
    <dgm:cxn modelId="{47BD6CF9-B102-4072-AC8A-7F07F52CC45D}" srcId="{F85898BC-2B96-4AEE-A1B6-A0EAF8880AAF}" destId="{9A4AC559-3FB7-4F22-936E-03C49F27700E}" srcOrd="3" destOrd="0" parTransId="{DC942249-CE61-4EFB-8701-6A049107F38F}" sibTransId="{EBB3DA5F-605C-4232-9F22-E9FA3AEE0AA8}"/>
    <dgm:cxn modelId="{3D0169DB-C4BC-483F-A03E-1C00BA48D227}" type="presOf" srcId="{C9B2DB53-AB8D-48B4-BB1E-8166456FE141}" destId="{680647EB-EB7E-47E9-971F-F69D7D504A64}" srcOrd="0" destOrd="0" presId="urn:microsoft.com/office/officeart/2005/8/layout/venn3"/>
    <dgm:cxn modelId="{1B958120-46E9-42D0-8A67-1E1E992DB66F}" type="presOf" srcId="{B69F02D3-94AF-4302-843A-9ADA753F40FE}" destId="{34DB4DB1-F751-41F1-9E5F-BE8E03012ED6}" srcOrd="0" destOrd="0" presId="urn:microsoft.com/office/officeart/2005/8/layout/venn3"/>
    <dgm:cxn modelId="{7EEED265-B827-4FB6-B5AE-FF578C31E0D6}" type="presOf" srcId="{9AA9F82A-6A83-4FD4-9BE0-3CDC65286376}" destId="{FE3BA17A-AFF7-42D4-9D34-228C1F85407F}" srcOrd="0" destOrd="0" presId="urn:microsoft.com/office/officeart/2005/8/layout/venn3"/>
    <dgm:cxn modelId="{9E77CFA4-BB71-45C7-8A30-E242FC0EAB89}" srcId="{F85898BC-2B96-4AEE-A1B6-A0EAF8880AAF}" destId="{900D241D-4376-4309-B74A-DA124DE85BC1}" srcOrd="0" destOrd="0" parTransId="{B49EC723-875D-41F9-AFE7-04C182825193}" sibTransId="{A7E2F934-2952-4124-8DBB-055E5DBC36E5}"/>
    <dgm:cxn modelId="{3DA23117-5099-4580-B1BC-647019EFB39B}" type="presOf" srcId="{3C850826-D562-4136-826C-65D033B29D0E}" destId="{2A02BC3B-DE21-40AD-987B-22B905E1FE23}" srcOrd="0" destOrd="0" presId="urn:microsoft.com/office/officeart/2005/8/layout/venn3"/>
    <dgm:cxn modelId="{E6A207F2-44AC-48D5-9F62-9907A2C42222}" type="presOf" srcId="{9A4AC559-3FB7-4F22-936E-03C49F27700E}" destId="{E659ED12-DFE4-4907-A543-B972D75F3BD2}" srcOrd="0" destOrd="0" presId="urn:microsoft.com/office/officeart/2005/8/layout/venn3"/>
    <dgm:cxn modelId="{40C7C7C4-9AFE-4375-96DB-6A0D9506FC4F}" type="presOf" srcId="{AF0CC107-77FC-495E-9FB8-F6CC4F0217D2}" destId="{519FBF3A-9E8B-4AEC-B414-72C15F3063E8}" srcOrd="0" destOrd="0" presId="urn:microsoft.com/office/officeart/2005/8/layout/venn3"/>
    <dgm:cxn modelId="{E18B004E-0C39-459E-8440-EE2F2C641112}" srcId="{F85898BC-2B96-4AEE-A1B6-A0EAF8880AAF}" destId="{C9B2DB53-AB8D-48B4-BB1E-8166456FE141}" srcOrd="2" destOrd="0" parTransId="{3435A777-C418-4B52-B8D6-2FBB526A57D0}" sibTransId="{623302DD-1073-494C-BBBA-2DAB8F35C6C5}"/>
    <dgm:cxn modelId="{E6375E27-5FAC-4344-BD98-E5C3D8086E8F}" srcId="{F85898BC-2B96-4AEE-A1B6-A0EAF8880AAF}" destId="{AF0CC107-77FC-495E-9FB8-F6CC4F0217D2}" srcOrd="1" destOrd="0" parTransId="{332F430D-1F1F-4697-B99F-783DF3325DC6}" sibTransId="{866D47A9-4E86-4C53-B7C5-C6F0950BDB42}"/>
    <dgm:cxn modelId="{DEA705BD-E3C7-4A9E-B230-F2FB2E27CCCD}" type="presOf" srcId="{900D241D-4376-4309-B74A-DA124DE85BC1}" destId="{C23AE651-2295-4CB3-A853-1DF7D89741CF}" srcOrd="0" destOrd="0" presId="urn:microsoft.com/office/officeart/2005/8/layout/venn3"/>
    <dgm:cxn modelId="{279C522D-85E5-4CC2-9730-C615D66C5C35}" srcId="{F85898BC-2B96-4AEE-A1B6-A0EAF8880AAF}" destId="{B69F02D3-94AF-4302-843A-9ADA753F40FE}" srcOrd="4" destOrd="0" parTransId="{FF6F75E2-D24E-456A-8663-2818D8605F44}" sibTransId="{EC4C22D3-666F-4F16-878A-A83B67AE3FF5}"/>
    <dgm:cxn modelId="{7776B448-FE35-4A42-84F6-EEADCF6B61DB}" srcId="{F85898BC-2B96-4AEE-A1B6-A0EAF8880AAF}" destId="{3C850826-D562-4136-826C-65D033B29D0E}" srcOrd="6" destOrd="0" parTransId="{5115CF71-DF7A-42BB-9113-85CE74BBF83D}" sibTransId="{C164C597-5A2C-4376-B757-2B76A083C389}"/>
    <dgm:cxn modelId="{21FD9AC9-4D61-4EDB-BA33-9C523E6FAD68}" type="presParOf" srcId="{35A0828B-B29D-41AE-9BE1-0697134F55AE}" destId="{C23AE651-2295-4CB3-A853-1DF7D89741CF}" srcOrd="0" destOrd="0" presId="urn:microsoft.com/office/officeart/2005/8/layout/venn3"/>
    <dgm:cxn modelId="{DB343803-C65E-45A7-87D7-192D647EA8AC}" type="presParOf" srcId="{35A0828B-B29D-41AE-9BE1-0697134F55AE}" destId="{4821245E-C85C-4B0A-870E-A46535C38AD4}" srcOrd="1" destOrd="0" presId="urn:microsoft.com/office/officeart/2005/8/layout/venn3"/>
    <dgm:cxn modelId="{C2769EDD-772C-4EF5-B7C2-4F6DB0E63F50}" type="presParOf" srcId="{35A0828B-B29D-41AE-9BE1-0697134F55AE}" destId="{519FBF3A-9E8B-4AEC-B414-72C15F3063E8}" srcOrd="2" destOrd="0" presId="urn:microsoft.com/office/officeart/2005/8/layout/venn3"/>
    <dgm:cxn modelId="{5593A6B9-9AB7-4071-ABE0-759991688A58}" type="presParOf" srcId="{35A0828B-B29D-41AE-9BE1-0697134F55AE}" destId="{E19D5E78-5938-47D0-AD56-99A8E6D83D87}" srcOrd="3" destOrd="0" presId="urn:microsoft.com/office/officeart/2005/8/layout/venn3"/>
    <dgm:cxn modelId="{ECA1D84E-391C-4626-8B4D-B7EB6FBE99FF}" type="presParOf" srcId="{35A0828B-B29D-41AE-9BE1-0697134F55AE}" destId="{680647EB-EB7E-47E9-971F-F69D7D504A64}" srcOrd="4" destOrd="0" presId="urn:microsoft.com/office/officeart/2005/8/layout/venn3"/>
    <dgm:cxn modelId="{F8E3FC31-4B37-4A75-B97C-5862907F8194}" type="presParOf" srcId="{35A0828B-B29D-41AE-9BE1-0697134F55AE}" destId="{273343C8-8873-476F-8F1A-98730947AB2C}" srcOrd="5" destOrd="0" presId="urn:microsoft.com/office/officeart/2005/8/layout/venn3"/>
    <dgm:cxn modelId="{566B5545-DFA6-4BB3-9815-CDAC55DA5993}" type="presParOf" srcId="{35A0828B-B29D-41AE-9BE1-0697134F55AE}" destId="{E659ED12-DFE4-4907-A543-B972D75F3BD2}" srcOrd="6" destOrd="0" presId="urn:microsoft.com/office/officeart/2005/8/layout/venn3"/>
    <dgm:cxn modelId="{918B15EC-5CD0-4282-9CE8-C30A182FD40B}" type="presParOf" srcId="{35A0828B-B29D-41AE-9BE1-0697134F55AE}" destId="{0D35538F-0592-4F46-8015-69FB367A1969}" srcOrd="7" destOrd="0" presId="urn:microsoft.com/office/officeart/2005/8/layout/venn3"/>
    <dgm:cxn modelId="{17F3331A-D5BE-432F-ACD2-6D1DCB9B0AAC}" type="presParOf" srcId="{35A0828B-B29D-41AE-9BE1-0697134F55AE}" destId="{34DB4DB1-F751-41F1-9E5F-BE8E03012ED6}" srcOrd="8" destOrd="0" presId="urn:microsoft.com/office/officeart/2005/8/layout/venn3"/>
    <dgm:cxn modelId="{9AB18F77-F2FF-4464-B125-30175C241A57}" type="presParOf" srcId="{35A0828B-B29D-41AE-9BE1-0697134F55AE}" destId="{6514F954-314F-4B5C-9ADF-7E811EFFABC8}" srcOrd="9" destOrd="0" presId="urn:microsoft.com/office/officeart/2005/8/layout/venn3"/>
    <dgm:cxn modelId="{901456A5-FC8C-40F2-8F83-B416BDD50808}" type="presParOf" srcId="{35A0828B-B29D-41AE-9BE1-0697134F55AE}" destId="{FE3BA17A-AFF7-42D4-9D34-228C1F85407F}" srcOrd="10" destOrd="0" presId="urn:microsoft.com/office/officeart/2005/8/layout/venn3"/>
    <dgm:cxn modelId="{883B1560-C110-4699-97AD-EF4B5200EAB8}" type="presParOf" srcId="{35A0828B-B29D-41AE-9BE1-0697134F55AE}" destId="{F5E9125D-F90E-4784-82C6-1720E542C03E}" srcOrd="11" destOrd="0" presId="urn:microsoft.com/office/officeart/2005/8/layout/venn3"/>
    <dgm:cxn modelId="{8B02713C-4957-4EB1-8439-C157D02B2BE0}" type="presParOf" srcId="{35A0828B-B29D-41AE-9BE1-0697134F55AE}" destId="{2A02BC3B-DE21-40AD-987B-22B905E1FE23}" srcOrd="12" destOrd="0" presId="urn:microsoft.com/office/officeart/2005/8/layout/venn3"/>
  </dgm:cxnLst>
  <dgm:bg/>
  <dgm:whole/>
  <dgm:extLst>
    <a:ext uri="http://schemas.microsoft.com/office/drawing/2008/diagram">
      <dsp:dataModelExt xmlns=""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cover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153762-DC4E-47F7-9C2B-06D364C9B639}" type="datetimeFigureOut">
              <a:rPr lang="ru-RU" smtClean="0"/>
              <a:pPr/>
              <a:t>30.08.2013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96CF6C-A6A9-4F65-A03B-B22A738C5E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cover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18" Type="http://schemas.openxmlformats.org/officeDocument/2006/relationships/diagramData" Target="../diagrams/data5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openxmlformats.org/officeDocument/2006/relationships/diagramColors" Target="../diagrams/colors5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17" Type="http://schemas.openxmlformats.org/officeDocument/2006/relationships/diagramColors" Target="../diagrams/colors4.xml"/><Relationship Id="rId25" Type="http://schemas.openxmlformats.org/officeDocument/2006/relationships/diagramColors" Target="../diagrams/colors6.xml"/><Relationship Id="rId2" Type="http://schemas.openxmlformats.org/officeDocument/2006/relationships/diagramData" Target="../diagrams/data1.xml"/><Relationship Id="rId16" Type="http://schemas.openxmlformats.org/officeDocument/2006/relationships/diagramQuickStyle" Target="../diagrams/quickStyle4.xml"/><Relationship Id="rId20" Type="http://schemas.openxmlformats.org/officeDocument/2006/relationships/diagramQuickStyle" Target="../diagrams/quickStyle5.xml"/><Relationship Id="rId29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24" Type="http://schemas.openxmlformats.org/officeDocument/2006/relationships/diagramQuickStyle" Target="../diagrams/quickStyle6.xml"/><Relationship Id="rId5" Type="http://schemas.openxmlformats.org/officeDocument/2006/relationships/diagramColors" Target="../diagrams/colors1.xml"/><Relationship Id="rId15" Type="http://schemas.openxmlformats.org/officeDocument/2006/relationships/diagramLayout" Target="../diagrams/layout4.xml"/><Relationship Id="rId23" Type="http://schemas.openxmlformats.org/officeDocument/2006/relationships/diagramLayout" Target="../diagrams/layout6.xml"/><Relationship Id="rId28" Type="http://schemas.microsoft.com/office/2007/relationships/diagramDrawing" Target="../diagrams/drawing3.xml"/><Relationship Id="rId10" Type="http://schemas.openxmlformats.org/officeDocument/2006/relationships/diagramData" Target="../diagrams/data3.xml"/><Relationship Id="rId19" Type="http://schemas.openxmlformats.org/officeDocument/2006/relationships/diagramLayout" Target="../diagrams/layout5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diagramData" Target="../diagrams/data4.xml"/><Relationship Id="rId22" Type="http://schemas.openxmlformats.org/officeDocument/2006/relationships/diagramData" Target="../diagrams/data6.xml"/><Relationship Id="rId27" Type="http://schemas.microsoft.com/office/2007/relationships/diagramDrawing" Target="../diagrams/drawing4.xml"/><Relationship Id="rId30" Type="http://schemas.microsoft.com/office/2007/relationships/diagramDrawing" Target="../diagrams/drawing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8" Type="http://schemas.openxmlformats.org/officeDocument/2006/relationships/diagramData" Target="../diagrams/data11.xml"/><Relationship Id="rId26" Type="http://schemas.microsoft.com/office/2007/relationships/diagramDrawing" Target="../diagrams/drawing11.xml"/><Relationship Id="rId3" Type="http://schemas.openxmlformats.org/officeDocument/2006/relationships/diagramLayout" Target="../diagrams/layout7.xml"/><Relationship Id="rId21" Type="http://schemas.openxmlformats.org/officeDocument/2006/relationships/diagramColors" Target="../diagrams/colors11.xml"/><Relationship Id="rId7" Type="http://schemas.openxmlformats.org/officeDocument/2006/relationships/diagramLayout" Target="../diagrams/layout8.xml"/><Relationship Id="rId12" Type="http://schemas.openxmlformats.org/officeDocument/2006/relationships/diagramQuickStyle" Target="../diagrams/quickStyle9.xml"/><Relationship Id="rId17" Type="http://schemas.openxmlformats.org/officeDocument/2006/relationships/diagramColors" Target="../diagrams/colors10.xml"/><Relationship Id="rId25" Type="http://schemas.openxmlformats.org/officeDocument/2006/relationships/diagramColors" Target="../diagrams/colors12.xml"/><Relationship Id="rId2" Type="http://schemas.openxmlformats.org/officeDocument/2006/relationships/diagramData" Target="../diagrams/data7.xml"/><Relationship Id="rId16" Type="http://schemas.openxmlformats.org/officeDocument/2006/relationships/diagramQuickStyle" Target="../diagrams/quickStyle10.xml"/><Relationship Id="rId20" Type="http://schemas.openxmlformats.org/officeDocument/2006/relationships/diagramQuickStyle" Target="../diagrams/quickStyle11.xml"/><Relationship Id="rId29" Type="http://schemas.microsoft.com/office/2007/relationships/diagramDrawing" Target="../diagrams/drawing7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8.xml"/><Relationship Id="rId11" Type="http://schemas.openxmlformats.org/officeDocument/2006/relationships/diagramLayout" Target="../diagrams/layout9.xml"/><Relationship Id="rId24" Type="http://schemas.openxmlformats.org/officeDocument/2006/relationships/diagramQuickStyle" Target="../diagrams/quickStyle12.xml"/><Relationship Id="rId5" Type="http://schemas.openxmlformats.org/officeDocument/2006/relationships/diagramColors" Target="../diagrams/colors7.xml"/><Relationship Id="rId15" Type="http://schemas.openxmlformats.org/officeDocument/2006/relationships/diagramLayout" Target="../diagrams/layout10.xml"/><Relationship Id="rId23" Type="http://schemas.openxmlformats.org/officeDocument/2006/relationships/diagramLayout" Target="../diagrams/layout12.xml"/><Relationship Id="rId28" Type="http://schemas.microsoft.com/office/2007/relationships/diagramDrawing" Target="../diagrams/drawing9.xml"/><Relationship Id="rId10" Type="http://schemas.openxmlformats.org/officeDocument/2006/relationships/diagramData" Target="../diagrams/data9.xml"/><Relationship Id="rId19" Type="http://schemas.openxmlformats.org/officeDocument/2006/relationships/diagramLayout" Target="../diagrams/layout11.xml"/><Relationship Id="rId31" Type="http://schemas.microsoft.com/office/2007/relationships/diagramDrawing" Target="../diagrams/drawing12.xml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Relationship Id="rId14" Type="http://schemas.openxmlformats.org/officeDocument/2006/relationships/diagramData" Target="../diagrams/data10.xml"/><Relationship Id="rId22" Type="http://schemas.openxmlformats.org/officeDocument/2006/relationships/diagramData" Target="../diagrams/data12.xml"/><Relationship Id="rId27" Type="http://schemas.microsoft.com/office/2007/relationships/diagramDrawing" Target="../diagrams/drawing10.xml"/><Relationship Id="rId30" Type="http://schemas.microsoft.com/office/2007/relationships/diagramDrawing" Target="../diagrams/drawing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microsoft.com/office/2007/relationships/diagramDrawing" Target="../diagrams/drawing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66"/>
                </a:solidFill>
                <a:latin typeface="Monotype Corsiva" pitchFamily="66" charset="0"/>
              </a:rPr>
              <a:t>«У  книжек  нет  каникул»</a:t>
            </a:r>
            <a:endParaRPr lang="ru-RU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772816"/>
            <a:ext cx="4392488" cy="4582109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растёт, боясь мороза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папы с мамой на виду,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растение мимоза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ботаническом …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5601" y="1196752"/>
            <a:ext cx="3946879" cy="51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3203848" y="3284984"/>
            <a:ext cx="12241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с</a:t>
            </a:r>
            <a:r>
              <a:rPr lang="ru-RU" sz="2800" dirty="0" smtClean="0"/>
              <a:t>аду)</a:t>
            </a:r>
            <a:endParaRPr lang="ru-RU" sz="2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546848" cy="4434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Повторяйте, не сбивайтесь: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 – дорога, е –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Повернись к доске, Кузнечик!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Сел ты задом наперёд!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87824" y="2348880"/>
            <a:ext cx="129614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нот)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052737"/>
            <a:ext cx="381642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86808" cy="4434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Дядя Стёпа с тротуара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Достаёт до чердака.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Сквозь огонь и дым пожара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Тянется его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3356992"/>
            <a:ext cx="136815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р</a:t>
            </a:r>
            <a:r>
              <a:rPr lang="ru-RU" sz="2800" dirty="0" smtClean="0"/>
              <a:t>ука)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744416" cy="4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608512" cy="4434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крутой тропинке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Шёл домой барашек чёрный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на мостике горбатом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Повстречался с белым братом.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«Бараны»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1916832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FF0000"/>
                </a:solidFill>
              </a:rPr>
              <a:t>г</a:t>
            </a:r>
            <a:r>
              <a:rPr lang="ru-RU" sz="2600" dirty="0" smtClean="0"/>
              <a:t>орной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56490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палатам слышен шёпот,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Слышен громкий разговор: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Родился у дяди Стёпы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Сын по имени …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15816" y="3356992"/>
            <a:ext cx="1296144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Е</a:t>
            </a:r>
            <a:r>
              <a:rPr lang="ru-RU" sz="2800" dirty="0" smtClean="0"/>
              <a:t>гор)</a:t>
            </a:r>
            <a:endParaRPr lang="ru-RU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654" y="1196752"/>
            <a:ext cx="3913825" cy="51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464496" cy="4434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Нос распух, не видно глаза,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Перекошена щека,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И, впиваясь, как…              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хвосте жужжит пчела.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3808" y="2924944"/>
            <a:ext cx="12024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гла)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196752"/>
            <a:ext cx="3939480" cy="468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244280" cy="4434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не знает дядю Стёпу?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Дядя Стёпа всем знаком!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Знают все, что дядя Стёпа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когда – то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71800" y="3356992"/>
            <a:ext cx="2088232" cy="5040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м</a:t>
            </a:r>
            <a:r>
              <a:rPr lang="ru-RU" sz="2800" dirty="0" smtClean="0"/>
              <a:t>оряком)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05462" y="1124744"/>
            <a:ext cx="3215010" cy="437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у Коли, например,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Мама – милиционер.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у Толи и у Веры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 мамы – 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3284984"/>
            <a:ext cx="223224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и</a:t>
            </a:r>
            <a:r>
              <a:rPr lang="ru-RU" sz="2800" dirty="0" smtClean="0"/>
              <a:t>нженеры)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268760"/>
            <a:ext cx="367240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5328592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                 тем временем ножик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взяла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ножиком этим крошить начала: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Картошку,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Капусту,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Морковку,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Горох,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Петрушку и свёклу.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Ох!..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916832"/>
            <a:ext cx="187220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Х</a:t>
            </a:r>
            <a:r>
              <a:rPr lang="ru-RU" sz="2800" dirty="0" smtClean="0"/>
              <a:t>озяйка)       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1196752"/>
            <a:ext cx="320072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402832" cy="44348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мостовую расчищая,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пути сметая сор и пыль,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Стальными щётками вращая,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Идёт смешной…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99792" y="3356992"/>
            <a:ext cx="237626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dirty="0" smtClean="0"/>
              <a:t>(</a:t>
            </a:r>
            <a:r>
              <a:rPr lang="ru-RU" sz="2600" dirty="0" smtClean="0">
                <a:solidFill>
                  <a:srgbClr val="FF0000"/>
                </a:solidFill>
              </a:rPr>
              <a:t>а</a:t>
            </a:r>
            <a:r>
              <a:rPr lang="ru-RU" sz="2600" dirty="0" smtClean="0"/>
              <a:t>втомобиль)</a:t>
            </a:r>
            <a:endParaRPr lang="ru-RU" sz="2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052737"/>
            <a:ext cx="360040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5808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Викторина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b="1" dirty="0" smtClean="0">
                <a:solidFill>
                  <a:schemeClr val="accent4"/>
                </a:solidFill>
                <a:latin typeface="Monotype Corsiva" pitchFamily="66" charset="0"/>
              </a:rPr>
              <a:t>«И  снова  Михалков»</a:t>
            </a:r>
            <a:endParaRPr lang="ru-RU" sz="8000" b="1" dirty="0">
              <a:solidFill>
                <a:schemeClr val="accent4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4214818"/>
            <a:ext cx="3610744" cy="23762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920085"/>
            <a:ext cx="4896544" cy="4434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они ко мне: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Голубчик,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Ешь скорее! Стынет супчик!..–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они ко мне: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Сыночек,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Положить ещё кусочек?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они ко мне: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Внучок,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Ляг, …                       , на бочок!...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5733256"/>
            <a:ext cx="1944216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err="1" smtClean="0">
                <a:solidFill>
                  <a:srgbClr val="FF0000"/>
                </a:solidFill>
              </a:rPr>
              <a:t>л</a:t>
            </a:r>
            <a:r>
              <a:rPr lang="ru-RU" sz="2800" dirty="0" err="1" smtClean="0"/>
              <a:t>апуся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40768"/>
            <a:ext cx="417646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Красота! Красота!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везём с собой кота,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Чижика, собаку,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Петьку – забияку,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Обезьяну, попугая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Вот…                       какая!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365104"/>
            <a:ext cx="208823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к</a:t>
            </a:r>
            <a:r>
              <a:rPr lang="ru-RU" sz="2800" dirty="0" smtClean="0"/>
              <a:t>омпания)</a:t>
            </a:r>
            <a:endParaRPr lang="ru-RU" sz="2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484784"/>
            <a:ext cx="331236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                      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                       –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Кучерявые бока,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                       кудрявые,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Целые,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Дырявые,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Лёгкие,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Воздушные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Ветерку послушные…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5576" y="1988840"/>
            <a:ext cx="18505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О</a:t>
            </a:r>
            <a:r>
              <a:rPr lang="ru-RU" sz="2800" dirty="0" smtClean="0"/>
              <a:t>блака)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2492896"/>
            <a:ext cx="18505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(Облака)</a:t>
            </a:r>
            <a:endParaRPr lang="ru-RU" sz="28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3429000"/>
            <a:ext cx="18505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(Облака)</a:t>
            </a:r>
            <a:endParaRPr lang="ru-RU" sz="2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340" y="1196752"/>
            <a:ext cx="3768124" cy="51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12775"/>
            <a:ext cx="7931224" cy="4536505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Женя празднует рожденье –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Юбиляру …                    лет!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Подарили гости Жене: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Пушку, танк и пистолет.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«Мир»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63888" y="2420888"/>
            <a:ext cx="1800200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(</a:t>
            </a:r>
            <a:r>
              <a:rPr lang="ru-RU" sz="2800" dirty="0" smtClean="0">
                <a:solidFill>
                  <a:srgbClr val="FF0000"/>
                </a:solidFill>
              </a:rPr>
              <a:t>в</a:t>
            </a:r>
            <a:r>
              <a:rPr lang="ru-RU" sz="2800" dirty="0" smtClean="0"/>
              <a:t>осемь)</a:t>
            </a:r>
            <a:endParaRPr lang="ru-RU" sz="2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же получилось?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827584" y="5229199"/>
            <a:ext cx="7859216" cy="11257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700808"/>
            <a:ext cx="2664296" cy="3312368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ffectLst/>
        </p:spPr>
      </p:pic>
      <p:sp>
        <p:nvSpPr>
          <p:cNvPr id="11" name="Горизонтальный свиток 10"/>
          <p:cNvSpPr/>
          <p:nvPr/>
        </p:nvSpPr>
        <p:spPr>
          <a:xfrm>
            <a:off x="3563888" y="5661248"/>
            <a:ext cx="45719" cy="4571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619672" y="5373216"/>
            <a:ext cx="6264696" cy="1033272"/>
          </a:xfrm>
          <a:prstGeom prst="horizontalScroll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Сергей  Михалков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04664"/>
            <a:ext cx="7851648" cy="172819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Задание 3.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2636912"/>
            <a:ext cx="7854696" cy="31683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      </a:t>
            </a:r>
            <a:r>
              <a:rPr lang="ru-RU" sz="4100" dirty="0" smtClean="0"/>
              <a:t>С. В. Михалков — поэт, баснописец, драматург и публицист, общественный деятель. Допишите правильно названия басен, в выделенных клеточках прочитаете прозвище, данное С. В. Михалкову народом. </a:t>
            </a:r>
            <a:endParaRPr lang="ru-RU" sz="41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305800" cy="9505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«Слон –                  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«Толстый и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«Кукушка и      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«Смешная       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«Жадный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«Муха  и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91680" y="548680"/>
          <a:ext cx="4320480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051720" y="1700808"/>
          <a:ext cx="302433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123728" y="2852936"/>
          <a:ext cx="345638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1979712" y="4005064"/>
          <a:ext cx="345638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907704" y="5085184"/>
          <a:ext cx="2016224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2051720" y="6182544"/>
          <a:ext cx="2592288" cy="67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-603448"/>
            <a:ext cx="8305800" cy="95050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«Заяц и –           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«Аисты и       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«Последнее      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«Пеликанье                          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«Кирпич и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«Хочу                                                          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1691680" y="620688"/>
          <a:ext cx="3960440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2051720" y="1700808"/>
          <a:ext cx="3384376" cy="720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2123728" y="2852936"/>
          <a:ext cx="345638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2195736" y="3933056"/>
          <a:ext cx="4968552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1907704" y="5085184"/>
          <a:ext cx="324036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1547664" y="6182544"/>
          <a:ext cx="3960440" cy="67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4"/>
                </a:solidFill>
              </a:rPr>
              <a:t>Ключевое слово</a:t>
            </a:r>
            <a:endParaRPr lang="ru-RU" b="1" dirty="0">
              <a:solidFill>
                <a:schemeClr val="accent4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339752" y="1772817"/>
          <a:ext cx="4464496" cy="2520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/>
        </p:nvGraphicFramePr>
        <p:xfrm>
          <a:off x="1619672" y="3789040"/>
          <a:ext cx="5626968" cy="25739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chemeClr val="accent4"/>
                </a:solidFill>
                <a:latin typeface="Monotype Corsiva" pitchFamily="66" charset="0"/>
              </a:rPr>
              <a:t>Пером – оружием своим, 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4"/>
                </a:solidFill>
                <a:latin typeface="Monotype Corsiva" pitchFamily="66" charset="0"/>
              </a:rPr>
              <a:t>Что я в руках держу,-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4"/>
                </a:solidFill>
                <a:latin typeface="Monotype Corsiva" pitchFamily="66" charset="0"/>
              </a:rPr>
              <a:t> Всем честным людям трудовым 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accent4"/>
                </a:solidFill>
                <a:latin typeface="Monotype Corsiva" pitchFamily="66" charset="0"/>
              </a:rPr>
              <a:t>Я, как солдат служу.</a:t>
            </a:r>
          </a:p>
          <a:p>
            <a:pPr algn="r">
              <a:buNone/>
            </a:pPr>
            <a:r>
              <a:rPr lang="ru-RU" sz="3600" b="1" dirty="0" smtClean="0">
                <a:latin typeface="Monotype Corsiva" pitchFamily="66" charset="0"/>
              </a:rPr>
              <a:t>С.В. Михалков</a:t>
            </a:r>
            <a:endParaRPr lang="ru-RU" sz="36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1.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Загадки от С. Михалкова.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2276872"/>
            <a:ext cx="6347048" cy="32403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/>
              <a:t>    Что вы знаете, ребятки,</a:t>
            </a:r>
            <a:br>
              <a:rPr lang="ru-RU" sz="2800" dirty="0" smtClean="0"/>
            </a:br>
            <a:r>
              <a:rPr lang="ru-RU" sz="2800" dirty="0" smtClean="0"/>
              <a:t>Про мои стихи-загадки? </a:t>
            </a:r>
            <a:br>
              <a:rPr lang="ru-RU" sz="2800" dirty="0" smtClean="0"/>
            </a:br>
            <a:r>
              <a:rPr lang="ru-RU" sz="2800" dirty="0" smtClean="0"/>
              <a:t>Где отгадка, там конец. </a:t>
            </a:r>
            <a:br>
              <a:rPr lang="ru-RU" sz="2800" dirty="0" smtClean="0"/>
            </a:br>
            <a:r>
              <a:rPr lang="ru-RU" sz="2800" dirty="0" smtClean="0"/>
              <a:t>Кто подскажет - молодец! </a:t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Михалков, С. От и до... / С. Михалков. — М., 1998.</a:t>
            </a:r>
          </a:p>
          <a:p>
            <a:pPr lvl="0"/>
            <a:r>
              <a:rPr lang="ru-RU" dirty="0" smtClean="0"/>
              <a:t>Шкловский, В. Басни Михалкова / Шкловский В. Старое и новое. — М., 1966.</a:t>
            </a:r>
          </a:p>
          <a:p>
            <a:pPr lvl="0"/>
            <a:r>
              <a:rPr lang="en-US" dirty="0" smtClean="0"/>
              <a:t>rudocs.exdat.com›docs2/index-587348.html</a:t>
            </a:r>
            <a:endParaRPr lang="ru-RU" dirty="0" smtClean="0"/>
          </a:p>
          <a:p>
            <a:pPr lvl="0"/>
            <a:r>
              <a:rPr lang="en-US" dirty="0" smtClean="0"/>
              <a:t>znaniy.com›2010-03-03-15-58-18/8--3-4.html</a:t>
            </a:r>
            <a:endParaRPr lang="ru-RU" dirty="0" smtClean="0"/>
          </a:p>
          <a:p>
            <a:pPr lvl="0"/>
            <a:r>
              <a:rPr lang="en-US" dirty="0" smtClean="0"/>
              <a:t>solnet.ee›</a:t>
            </a:r>
            <a:r>
              <a:rPr lang="ru-RU" dirty="0" smtClean="0"/>
              <a:t>Праздники</a:t>
            </a:r>
            <a:r>
              <a:rPr lang="en-US" dirty="0" smtClean="0"/>
              <a:t>›</a:t>
            </a:r>
            <a:r>
              <a:rPr lang="en-US" dirty="0" err="1" smtClean="0"/>
              <a:t>pic</a:t>
            </a:r>
            <a:r>
              <a:rPr lang="en-US" dirty="0" smtClean="0"/>
              <a:t>/s12_10/06a.doc</a:t>
            </a:r>
            <a:endParaRPr lang="ru-RU" dirty="0" smtClean="0"/>
          </a:p>
          <a:p>
            <a:pPr lvl="0"/>
            <a:r>
              <a:rPr lang="en-US" dirty="0" smtClean="0"/>
              <a:t>http://mp3-kniga.livejournal.com/264782.html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762872" cy="501415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800" dirty="0" smtClean="0"/>
              <a:t>Важно по двору ходил</a:t>
            </a:r>
            <a:br>
              <a:rPr lang="ru-RU" sz="2800" dirty="0" smtClean="0"/>
            </a:br>
            <a:r>
              <a:rPr lang="ru-RU" sz="2800" dirty="0" smtClean="0"/>
              <a:t>С острым клювом крокодил,</a:t>
            </a:r>
            <a:br>
              <a:rPr lang="ru-RU" sz="2800" dirty="0" smtClean="0"/>
            </a:br>
            <a:r>
              <a:rPr lang="ru-RU" sz="2800" dirty="0" smtClean="0"/>
              <a:t>Головой весь день мотал, </a:t>
            </a:r>
            <a:br>
              <a:rPr lang="ru-RU" sz="2800" dirty="0" smtClean="0"/>
            </a:br>
            <a:r>
              <a:rPr lang="ru-RU" sz="2800" dirty="0" smtClean="0"/>
              <a:t>Что-то громко бормотал. </a:t>
            </a:r>
            <a:br>
              <a:rPr lang="ru-RU" sz="2800" dirty="0" smtClean="0"/>
            </a:br>
            <a:r>
              <a:rPr lang="ru-RU" sz="2800" dirty="0" smtClean="0"/>
              <a:t>Только это, верно, был</a:t>
            </a:r>
            <a:br>
              <a:rPr lang="ru-RU" sz="2800" dirty="0" smtClean="0"/>
            </a:br>
            <a:r>
              <a:rPr lang="ru-RU" sz="2800" dirty="0" smtClean="0"/>
              <a:t>Никакой не крокодил, </a:t>
            </a:r>
            <a:br>
              <a:rPr lang="ru-RU" sz="2800" dirty="0" smtClean="0"/>
            </a:br>
            <a:r>
              <a:rPr lang="ru-RU" sz="2800" dirty="0" smtClean="0"/>
              <a:t>А индюшек лучший друг. </a:t>
            </a:r>
            <a:br>
              <a:rPr lang="ru-RU" sz="2800" dirty="0" smtClean="0"/>
            </a:br>
            <a:r>
              <a:rPr lang="ru-RU" sz="2800" dirty="0" smtClean="0"/>
              <a:t>Угадайте, кто?..</a:t>
            </a:r>
          </a:p>
          <a:p>
            <a:pPr>
              <a:buNone/>
            </a:pPr>
            <a:r>
              <a:rPr lang="ru-RU" sz="2800" dirty="0" smtClean="0"/>
              <a:t>      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555776" y="4797152"/>
            <a:ext cx="2088232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индюк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4038600" cy="416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724128" cy="53021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Да! Индюк! Признаться, братцы. </a:t>
            </a:r>
            <a:br>
              <a:rPr lang="ru-RU" dirty="0" smtClean="0"/>
            </a:br>
            <a:r>
              <a:rPr lang="ru-RU" dirty="0" smtClean="0"/>
              <a:t>Трудно было догадаться! </a:t>
            </a:r>
            <a:br>
              <a:rPr lang="ru-RU" dirty="0" smtClean="0"/>
            </a:br>
            <a:r>
              <a:rPr lang="ru-RU" dirty="0" smtClean="0"/>
              <a:t>С индюком случилось чудо -</a:t>
            </a:r>
            <a:br>
              <a:rPr lang="ru-RU" dirty="0" smtClean="0"/>
            </a:br>
            <a:r>
              <a:rPr lang="ru-RU" dirty="0" smtClean="0"/>
              <a:t>Превратился он в верблюда! </a:t>
            </a:r>
            <a:br>
              <a:rPr lang="ru-RU" dirty="0" smtClean="0"/>
            </a:br>
            <a:r>
              <a:rPr lang="ru-RU" dirty="0" smtClean="0"/>
              <a:t>Стал он лаять и рычать, </a:t>
            </a:r>
            <a:br>
              <a:rPr lang="ru-RU" dirty="0" smtClean="0"/>
            </a:br>
            <a:r>
              <a:rPr lang="ru-RU" dirty="0" smtClean="0"/>
              <a:t>По земле хвостом стучать. </a:t>
            </a:r>
            <a:br>
              <a:rPr lang="ru-RU" dirty="0" smtClean="0"/>
            </a:br>
            <a:r>
              <a:rPr lang="ru-RU" dirty="0" smtClean="0"/>
              <a:t>Я запутался, однако, </a:t>
            </a:r>
            <a:br>
              <a:rPr lang="ru-RU" dirty="0" smtClean="0"/>
            </a:br>
            <a:r>
              <a:rPr lang="ru-RU" dirty="0" smtClean="0"/>
              <a:t>Он верблюд или... Кто?.. </a:t>
            </a:r>
          </a:p>
          <a:p>
            <a:pPr>
              <a:buNone/>
            </a:pPr>
            <a:r>
              <a:rPr lang="ru-RU" dirty="0" smtClean="0"/>
              <a:t>             </a:t>
            </a:r>
          </a:p>
          <a:p>
            <a:pPr>
              <a:buNone/>
            </a:pPr>
            <a:r>
              <a:rPr lang="ru-RU" dirty="0" smtClean="0"/>
              <a:t>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83768" y="4221088"/>
            <a:ext cx="1872208" cy="72008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собака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636912"/>
            <a:ext cx="4438579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06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5220072" cy="53741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Верно, верно! Угадали, </a:t>
            </a:r>
            <a:br>
              <a:rPr lang="ru-RU" dirty="0" smtClean="0"/>
            </a:br>
            <a:r>
              <a:rPr lang="ru-RU" dirty="0" smtClean="0"/>
              <a:t>Будто где ее видали! </a:t>
            </a:r>
            <a:br>
              <a:rPr lang="ru-RU" dirty="0" smtClean="0"/>
            </a:br>
            <a:r>
              <a:rPr lang="ru-RU" dirty="0" smtClean="0"/>
              <a:t>А теперь давайте с вами</a:t>
            </a:r>
            <a:br>
              <a:rPr lang="ru-RU" dirty="0" smtClean="0"/>
            </a:br>
            <a:r>
              <a:rPr lang="ru-RU" dirty="0" smtClean="0"/>
              <a:t>В лес поедем за грибами. </a:t>
            </a:r>
            <a:br>
              <a:rPr lang="ru-RU" dirty="0" smtClean="0"/>
            </a:br>
            <a:r>
              <a:rPr lang="ru-RU" dirty="0" smtClean="0"/>
              <a:t>Посмотрите-ка, ребята: </a:t>
            </a:r>
            <a:br>
              <a:rPr lang="ru-RU" dirty="0" smtClean="0"/>
            </a:br>
            <a:r>
              <a:rPr lang="ru-RU" dirty="0" smtClean="0"/>
              <a:t>Тут - лисички, там - опята,</a:t>
            </a:r>
            <a:br>
              <a:rPr lang="ru-RU" dirty="0" smtClean="0"/>
            </a:br>
            <a:r>
              <a:rPr lang="ru-RU" dirty="0" smtClean="0"/>
              <a:t>Ну, а это, на полянке, </a:t>
            </a:r>
            <a:br>
              <a:rPr lang="ru-RU" dirty="0" smtClean="0"/>
            </a:br>
            <a:r>
              <a:rPr lang="ru-RU" dirty="0" smtClean="0"/>
              <a:t>Ядовитые... Что?..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483768" y="4149080"/>
            <a:ext cx="2066528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поганки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628800"/>
            <a:ext cx="3500999" cy="434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52736"/>
            <a:ext cx="5292080" cy="53021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Что? Поганки? Неужели? </a:t>
            </a:r>
            <a:br>
              <a:rPr lang="ru-RU" dirty="0" smtClean="0"/>
            </a:br>
            <a:r>
              <a:rPr lang="ru-RU" dirty="0" smtClean="0"/>
              <a:t>Но поганки захотели</a:t>
            </a:r>
            <a:br>
              <a:rPr lang="ru-RU" dirty="0" smtClean="0"/>
            </a:br>
            <a:r>
              <a:rPr lang="ru-RU" dirty="0" smtClean="0"/>
              <a:t>Стать полезными грибами</a:t>
            </a:r>
            <a:br>
              <a:rPr lang="ru-RU" dirty="0" smtClean="0"/>
            </a:br>
            <a:r>
              <a:rPr lang="ru-RU" dirty="0" smtClean="0"/>
              <a:t>И пришли на кухню сами</a:t>
            </a:r>
            <a:br>
              <a:rPr lang="ru-RU" dirty="0" smtClean="0"/>
            </a:br>
            <a:r>
              <a:rPr lang="ru-RU" dirty="0" smtClean="0"/>
              <a:t>И сказали: - Как хотите, </a:t>
            </a:r>
            <a:br>
              <a:rPr lang="ru-RU" dirty="0" smtClean="0"/>
            </a:br>
            <a:r>
              <a:rPr lang="ru-RU" dirty="0" smtClean="0"/>
              <a:t>Хоть зажарьте, хоть сварите, -</a:t>
            </a:r>
            <a:br>
              <a:rPr lang="ru-RU" dirty="0" smtClean="0"/>
            </a:br>
            <a:r>
              <a:rPr lang="ru-RU" dirty="0" smtClean="0"/>
              <a:t>Обожаем поваров! </a:t>
            </a:r>
            <a:br>
              <a:rPr lang="ru-RU" dirty="0" smtClean="0"/>
            </a:br>
            <a:r>
              <a:rPr lang="ru-RU" dirty="0" smtClean="0"/>
              <a:t>Ненавидим... Кого?..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23728" y="4221088"/>
            <a:ext cx="249857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докторов</a:t>
            </a:r>
            <a:endParaRPr lang="ru-RU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548553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V="1">
            <a:off x="457200" y="65836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С.В. Михалков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1907704" y="692696"/>
            <a:ext cx="6912768" cy="26642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То, что я сказал вам, - тайна!</a:t>
            </a:r>
            <a:br>
              <a:rPr lang="ru-RU" sz="2800" dirty="0" smtClean="0"/>
            </a:br>
            <a:r>
              <a:rPr lang="ru-RU" sz="2800" dirty="0" smtClean="0"/>
              <a:t>Догадались вы случайно, </a:t>
            </a:r>
            <a:br>
              <a:rPr lang="ru-RU" sz="2800" dirty="0" smtClean="0"/>
            </a:br>
            <a:r>
              <a:rPr lang="ru-RU" sz="2800" dirty="0" smtClean="0"/>
              <a:t>Это был большой секрет... </a:t>
            </a:r>
            <a:br>
              <a:rPr lang="ru-RU" sz="2800" dirty="0" smtClean="0"/>
            </a:br>
            <a:r>
              <a:rPr lang="ru-RU" sz="2800" dirty="0" smtClean="0"/>
              <a:t>Но от вас секретов нет! 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2832293" cy="3398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2.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87688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Вставьте пропущенные слова в стихотворения С. Михалкова. Что получится из начальных букв отгадываемых слов?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393</TotalTime>
  <Words>660</Words>
  <Application>Microsoft Office PowerPoint</Application>
  <PresentationFormat>Экран (4:3)</PresentationFormat>
  <Paragraphs>236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«У  книжек  нет  каникул»</vt:lpstr>
      <vt:lpstr>Викторина   «И  снова  Михалков»</vt:lpstr>
      <vt:lpstr>Задание 1.  Загадки от С. Михалкова.</vt:lpstr>
      <vt:lpstr>Слайд 4</vt:lpstr>
      <vt:lpstr>Слайд 5</vt:lpstr>
      <vt:lpstr>Слайд 6</vt:lpstr>
      <vt:lpstr>Слайд 7</vt:lpstr>
      <vt:lpstr>Слайд 8</vt:lpstr>
      <vt:lpstr>Задание 2.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Что же получилось?</vt:lpstr>
      <vt:lpstr>Задание 3.</vt:lpstr>
      <vt:lpstr>«Слон –                                                              »   «Толстый и                                            »   «Кукушка и                                                  »   «Смешная                                                   »   «Жадный                                »   «Муха  и                                          »       </vt:lpstr>
      <vt:lpstr>«Заяц и –                                                       »   «Аисты и                                                   »   «Последнее                                                  »   «Пеликанье                                                                      »   «Кирпич и                                            »   «Хочу                                                          »       </vt:lpstr>
      <vt:lpstr>Ключевое слово</vt:lpstr>
      <vt:lpstr>Слайд 29</vt:lpstr>
      <vt:lpstr>Источники: </vt:lpstr>
    </vt:vector>
  </TitlesOfParts>
  <Company>eMachines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  книжек  нет  каникул»</dc:title>
  <dc:creator>Valued eMachines Customer</dc:creator>
  <cp:lastModifiedBy>1</cp:lastModifiedBy>
  <cp:revision>45</cp:revision>
  <dcterms:created xsi:type="dcterms:W3CDTF">2013-03-14T18:57:02Z</dcterms:created>
  <dcterms:modified xsi:type="dcterms:W3CDTF">2013-08-30T04:33:05Z</dcterms:modified>
</cp:coreProperties>
</file>