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88000" sy="9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2000">
              <a:srgbClr val="21D6E0"/>
            </a:gs>
            <a:gs pos="100000">
              <a:schemeClr val="accent1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7118-9F05-4F60-B9F8-E07DA7455655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D2AA3-5D83-4900-92E4-58BFB8D7C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МИРЕ ЛОГИКИ И ЛИТЕРАТУРЫ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30425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БЛИЦТУРНИР</a:t>
            </a:r>
            <a:endParaRPr lang="ru-RU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5733256"/>
            <a:ext cx="5652120" cy="112474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Преподаватель ГБОУ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СОШ 1108 Игошина Л.М.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Москва </a:t>
            </a:r>
            <a:endParaRPr kumimoji="0" lang="ru-RU" sz="2400" b="1" i="1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 spd="slow">
    <p:dissolve/>
    <p:sndAc>
      <p:stSnd loop="1"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Решение: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475656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7308304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6660232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012160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5364088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4716016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4067944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2123728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лыбающееся лицо 13"/>
          <p:cNvSpPr/>
          <p:nvPr/>
        </p:nvSpPr>
        <p:spPr>
          <a:xfrm>
            <a:off x="2771800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3419872" y="1844824"/>
            <a:ext cx="576064" cy="5040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1799692" y="1880828"/>
            <a:ext cx="432048" cy="136815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3167844" y="1880828"/>
            <a:ext cx="432048" cy="136815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rot="5400000">
            <a:off x="4463988" y="1952836"/>
            <a:ext cx="432048" cy="122413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5724128" y="1916832"/>
            <a:ext cx="432048" cy="129614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7056276" y="1880828"/>
            <a:ext cx="432048" cy="136815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одержимое 2"/>
          <p:cNvSpPr>
            <a:spLocks noGrp="1"/>
          </p:cNvSpPr>
          <p:nvPr>
            <p:ph idx="1"/>
          </p:nvPr>
        </p:nvSpPr>
        <p:spPr>
          <a:xfrm>
            <a:off x="539552" y="2780928"/>
            <a:ext cx="8291264" cy="1040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   1    2    3    4    5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683568" y="5229200"/>
            <a:ext cx="8291264" cy="10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Ответ:</a:t>
            </a:r>
            <a:r>
              <a:rPr kumimoji="0" lang="ru-RU" sz="54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</a:t>
            </a: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5 пушек.</a:t>
            </a:r>
            <a:endParaRPr kumimoji="0" lang="ru-RU" sz="54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kosh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0"/>
            <a:ext cx="2267744" cy="2660238"/>
          </a:xfrm>
          <a:prstGeom prst="rect">
            <a:avLst/>
          </a:prstGeom>
        </p:spPr>
      </p:pic>
      <p:pic>
        <p:nvPicPr>
          <p:cNvPr id="8" name="Рисунок 7" descr="kosh8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4077072"/>
            <a:ext cx="3168352" cy="2504626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5361459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endParaRPr lang="ru-RU" sz="9600" b="1" i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9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9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МОЛОДЦЫ!</a:t>
            </a:r>
            <a:endParaRPr lang="ru-RU" sz="96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«И тридцать витязей прекрасных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Чредой из вод выходят ясных…»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6" name="Рисунок 5" descr="http://afisha.tver.kp.ru/_kadr/prm/ZFsSr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700808"/>
            <a:ext cx="7056784" cy="48901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wip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С первой волной на берег вышли 9 витязей, со второй – 11. Сколько витязей вышли на берег с последней волной? 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6413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 30 – (11 + 9) = 30 – 20 = =10 (в.)</a:t>
            </a:r>
          </a:p>
          <a:p>
            <a:pPr algn="r">
              <a:buNone/>
            </a:pPr>
            <a:endParaRPr lang="ru-RU" sz="5400" b="1" i="1" dirty="0" smtClean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r">
              <a:buNone/>
            </a:pPr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Ответ: 10 витязей.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«Три девицы под окном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Пряли поздно вечерком…»</a:t>
            </a:r>
            <a:endParaRPr lang="ru-RU" dirty="0"/>
          </a:p>
        </p:txBody>
      </p:sp>
      <p:pic>
        <p:nvPicPr>
          <p:cNvPr id="4" name="Рисунок 3" descr="http://skaz-pushkina.ru/kadr/cs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628800"/>
            <a:ext cx="6768752" cy="49962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custDataLst>
      <p:tags r:id="rId1"/>
    </p:custDataLst>
  </p:cSld>
  <p:clrMapOvr>
    <a:masterClrMapping/>
  </p:clrMapOvr>
  <p:transition>
    <p:dissolve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396536" cy="4713387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Старшая сестра – 20 г пряжи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Средняя сестра - ?, на 8 г больше,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чем старшая                                                    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Младшая сестра – 2 г пряжи</a:t>
            </a:r>
          </a:p>
          <a:p>
            <a:pPr>
              <a:buNone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ru-RU" i="1" dirty="0" smtClean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ru-RU" b="1" i="1" dirty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020272" y="1124744"/>
            <a:ext cx="540060" cy="288032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7884368" y="2132856"/>
            <a:ext cx="1115616" cy="1080120"/>
          </a:xfrm>
          <a:prstGeom prst="actionButtonHelp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20 + (20 + 8) + 2 = 50 (г) </a:t>
            </a:r>
          </a:p>
          <a:p>
            <a:pPr algn="r">
              <a:buNone/>
            </a:pPr>
            <a:endParaRPr lang="ru-RU" sz="4800" b="1" i="1" dirty="0" smtClean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r">
              <a:buNone/>
            </a:pP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Ответ: всего 50 г пряжи.</a:t>
            </a:r>
            <a:endParaRPr lang="ru-RU" sz="4800" b="1" i="1" dirty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«Пушки с пристани палят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Кораблю пристать велят…»</a:t>
            </a:r>
            <a:endParaRPr lang="ru-RU" dirty="0"/>
          </a:p>
        </p:txBody>
      </p:sp>
      <p:pic>
        <p:nvPicPr>
          <p:cNvPr id="4" name="Рисунок 3" descr="http://www.supercook.ru/images-skazki-vypusk/sk-tsar-saltan-2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6984776" cy="48822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</p:cSld>
  <p:clrMapOvr>
    <a:masterClrMapping/>
  </p:clrMapOvr>
  <p:transition>
    <p:dissolv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Всего прозвучало 10 выстрелов. Сколько было пушек, если каждая выстрелила дважды?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Тема6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852</TotalTime>
  <Words>158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Тема6</vt:lpstr>
      <vt:lpstr>Тема9</vt:lpstr>
      <vt:lpstr>В МИРЕ ЛОГИКИ И ЛИТЕРАТУРЫ</vt:lpstr>
      <vt:lpstr>«И тридцать витязей прекрасных  Чредой из вод выходят ясных…»</vt:lpstr>
      <vt:lpstr>ЗАДАЧА</vt:lpstr>
      <vt:lpstr>Решение:</vt:lpstr>
      <vt:lpstr>«Три девицы под окном  Пряли поздно вечерком…»</vt:lpstr>
      <vt:lpstr>ЗАДАЧА</vt:lpstr>
      <vt:lpstr>Решение:</vt:lpstr>
      <vt:lpstr>«Пушки с пристани палят Кораблю пристать велят…»</vt:lpstr>
      <vt:lpstr>ЗАДАЧА</vt:lpstr>
      <vt:lpstr>Решение: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ЛОГИКИ И ЛИТЕРАТУРЫ</dc:title>
  <dc:creator>Compyou</dc:creator>
  <cp:lastModifiedBy>Compyou</cp:lastModifiedBy>
  <cp:revision>28</cp:revision>
  <dcterms:created xsi:type="dcterms:W3CDTF">2011-11-21T16:40:05Z</dcterms:created>
  <dcterms:modified xsi:type="dcterms:W3CDTF">2012-01-23T17:44:51Z</dcterms:modified>
</cp:coreProperties>
</file>