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50" d="100"/>
          <a:sy n="50" d="100"/>
        </p:scale>
        <p:origin x="-111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53B1-27AE-495C-AD5A-9F85E8F7C126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C3D10C-08CA-4FD6-94D3-10CAE065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B77-D63F-4276-A980-1D725A67C5F5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142C-4EC9-4FDD-9F34-5A117F0F9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3289-8BEC-4296-AD54-88A92414D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26FC-2325-4B02-A709-6F8CF61ECB73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A1EF-9CD4-4342-BBA9-5796E0646E7E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7373-F4FC-4C71-B45B-105B9E31A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AEEB-27B5-4366-8C8F-4114C450D9B4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3E90B8-21BB-4F70-B383-077810990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B628D-EDC3-4BBE-BB7E-E935B4037983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3052-5FC4-43E3-BDAD-DC394E13B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A67E-9335-4650-B01B-171D28012BFE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38FF36F-F11F-40E3-8E9F-BC355FF3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FD4F-A5CB-44E9-A3C0-223BE69D91A0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8805-34A2-46AD-ABB6-251701E51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9492-1D00-4F81-837B-330756D62C5E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CEDC5F-2B51-4244-9449-4B913B28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FDE770-4525-4760-89B6-891EFBBD2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E2E8-3EC6-4DC7-B007-0A54DF0664E2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AD6C-B970-48D7-9C21-767E1A3C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8A01-27A1-43EC-83E6-2908DDCDD3C5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A70651-D1A3-4A20-941F-9B621B77CA1F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C05BF-B404-41BA-B131-E53490C39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819400"/>
            <a:ext cx="7858125" cy="34671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spc="0" dirty="0" smtClean="0">
                <a:solidFill>
                  <a:schemeClr val="tx1"/>
                </a:solidFill>
              </a:rPr>
              <a:t>«Народные танцы».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spc="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spc="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spc="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spc="0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spc="0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140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доп. Образования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Власова любовь Владимировна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spc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2012 г.</a:t>
            </a:r>
            <a:r>
              <a:rPr lang="ru-RU" sz="3200" spc="0" smtClean="0">
                <a:solidFill>
                  <a:schemeClr val="tx1"/>
                </a:solidFill>
              </a:rPr>
              <a:t>                                   </a:t>
            </a:r>
            <a:endParaRPr lang="ru-RU" sz="3200" spc="0" dirty="0">
              <a:solidFill>
                <a:schemeClr val="tx1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i="1" smtClean="0"/>
              <a:t>Региональный мини проект социальной направленности приуроченный к празднику 4 ноября «День единства и согласия».</a:t>
            </a:r>
            <a:br>
              <a:rPr lang="ru-RU" sz="1800" i="1" smtClean="0"/>
            </a:br>
            <a:r>
              <a:rPr lang="ru-RU" sz="1800" i="1" smtClean="0"/>
              <a:t>Нетрадиционные методы формирования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i="1" smtClean="0"/>
              <a:t>активного восприятия музыки у детей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i="1" smtClean="0"/>
              <a:t>дошкольного возраста на занятиях хореографией.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Для детей подготовительной группы.</a:t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spc="0" dirty="0" smtClean="0">
                <a:solidFill>
                  <a:schemeClr val="tx1"/>
                </a:solidFill>
              </a:rPr>
              <a:t>ДО НОВЫХ ВСТРЕЧ!</a:t>
            </a:r>
            <a:endParaRPr lang="ru-RU" sz="2400" spc="0" dirty="0">
              <a:solidFill>
                <a:schemeClr val="tx1"/>
              </a:solidFill>
            </a:endParaRPr>
          </a:p>
        </p:txBody>
      </p:sp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3400425"/>
          </a:xfrm>
        </p:spPr>
        <p:txBody>
          <a:bodyPr>
            <a:normAutofit fontScale="925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 -</a:t>
            </a:r>
            <a:r>
              <a:rPr lang="en-US" sz="120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дошкольников не только к  национальной культуре своей страны, но и вызвать стойкий  интерес  к культуре других стран, посредством хореографии.</a:t>
            </a:r>
            <a:endParaRPr lang="en-US" sz="1200" b="0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r>
              <a:rPr lang="ru-RU" sz="1200" b="0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недостаточные</a:t>
            </a:r>
            <a:r>
              <a:rPr lang="ru-RU" sz="1200" b="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знания о культуре других народов. Недостаточная осведомлённость о важности праздника «Дня единства».</a:t>
            </a:r>
            <a:endParaRPr lang="en-US" sz="1200" b="0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en-US" sz="1200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0" spc="0" dirty="0" smtClean="0">
                <a:solidFill>
                  <a:schemeClr val="tx1"/>
                </a:solidFill>
              </a:rPr>
              <a:t>Дать представление о празднике «Дня единства».</a:t>
            </a:r>
          </a:p>
          <a:p>
            <a:pPr marL="228600" indent="-2286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0" spc="0" dirty="0" smtClean="0">
                <a:solidFill>
                  <a:schemeClr val="tx1"/>
                </a:solidFill>
              </a:rPr>
              <a:t>Формировать любовь к своей родной земле, уважение  к традициям своего народа.</a:t>
            </a:r>
          </a:p>
          <a:p>
            <a:pPr marL="228600" indent="-2286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0" spc="0" dirty="0" smtClean="0">
                <a:solidFill>
                  <a:schemeClr val="tx1"/>
                </a:solidFill>
              </a:rPr>
              <a:t>Воспитывать  уважительное  отношение к культуре других народов.</a:t>
            </a:r>
          </a:p>
          <a:p>
            <a:pPr marL="228600" indent="-2286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0" spc="0" dirty="0" smtClean="0">
                <a:solidFill>
                  <a:schemeClr val="tx1"/>
                </a:solidFill>
              </a:rPr>
              <a:t>Расширять знания  по данной теме, с помощью обмена  фотографиями детского ансамбля  г.Челябинска. </a:t>
            </a:r>
          </a:p>
          <a:p>
            <a:pPr marL="228600" indent="-2286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0" spc="0" dirty="0" smtClean="0">
                <a:solidFill>
                  <a:schemeClr val="tx1"/>
                </a:solidFill>
              </a:rPr>
              <a:t>Развивать интерес к хореографическому искусству; продолжать развивать умение чувствовать характер музыки, передавать его танцевальными средствами; развивать индивидуальное исполнительское мастерство в танцах.</a:t>
            </a:r>
          </a:p>
          <a:p>
            <a:pPr marL="228600" indent="-2286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0" spc="0" dirty="0" smtClean="0">
                <a:solidFill>
                  <a:schemeClr val="tx1"/>
                </a:solidFill>
              </a:rPr>
              <a:t>Воспитывать интерес к танцам народов разных стран.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1200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0" spc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smtClean="0"/>
              <a:t>Цель </a:t>
            </a:r>
            <a:r>
              <a:rPr lang="ru-RU" sz="1200" smtClean="0"/>
              <a:t>– привлечь </a:t>
            </a:r>
            <a:r>
              <a:rPr lang="ru-RU" sz="1200" b="1" smtClean="0"/>
              <a:t> </a:t>
            </a:r>
            <a:r>
              <a:rPr lang="ru-RU" sz="1200" smtClean="0"/>
              <a:t>интерес дошкольников  к  национальной культуре своей страны и культуре других стран, посредством хореографического искусства. </a:t>
            </a:r>
            <a:r>
              <a:rPr lang="ru-RU" sz="1200" b="1" smtClean="0"/>
              <a:t> </a:t>
            </a:r>
            <a:r>
              <a:rPr lang="ru-RU" sz="1200" smtClean="0"/>
              <a:t>Сформировать  активное восприятие музыкального искусства через осознание </a:t>
            </a:r>
            <a:r>
              <a:rPr lang="ru-RU" sz="1200" i="1" smtClean="0"/>
              <a:t>драматургии</a:t>
            </a:r>
            <a:r>
              <a:rPr lang="ru-RU" sz="1200" smtClean="0"/>
              <a:t> музыкального произведения, воспитать интерес и желание к передаче музыкальных образов средствами хореографии.</a:t>
            </a:r>
            <a:br>
              <a:rPr lang="ru-RU" sz="1200" smtClean="0"/>
            </a:br>
            <a:r>
              <a:rPr lang="ru-RU" sz="1200" smtClean="0"/>
              <a:t>Воспитывая детей на народных традициях, можно развить у них национальное самосознание, а значит, и уважение к своему народу и народу других стран мира.</a:t>
            </a:r>
            <a:br>
              <a:rPr lang="ru-RU" sz="1200" smtClean="0"/>
            </a:br>
            <a:r>
              <a:rPr lang="ru-RU" sz="1200" smtClean="0"/>
              <a:t>Основной путь воспитания общечеловеческих качеств - это приобщение ребёнка к  своей национальной культуре и культуре других стран.</a:t>
            </a:r>
            <a:br>
              <a:rPr lang="ru-RU" sz="1200" smtClean="0"/>
            </a:b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Предварительная работа: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>
              <a:buFont typeface="Georgia" pitchFamily="18" charset="0"/>
              <a:buAutoNum type="arabicPeriod"/>
            </a:pPr>
            <a:r>
              <a:rPr lang="ru-RU" smtClean="0"/>
              <a:t>Краткое сообщение на тему «Праздник «День единства и согласия».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ru-RU" smtClean="0"/>
              <a:t>Беседа с детьми , о том «Какие бывают народные танцы».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ru-RU" smtClean="0"/>
              <a:t>Слайдовое путешествие по странам мира.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ru-RU" smtClean="0"/>
              <a:t>Разучивание народных танцев. Выставка художественного творчества «Национальные костюмы».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985837"/>
          </a:xfrm>
        </p:spPr>
        <p:txBody>
          <a:bodyPr/>
          <a:lstStyle/>
          <a:p>
            <a:r>
              <a:rPr lang="ru-RU" sz="1800" b="1" i="1" smtClean="0">
                <a:solidFill>
                  <a:schemeClr val="tx1"/>
                </a:solidFill>
              </a:rPr>
              <a:t>Заключительный этап.</a:t>
            </a: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i="1" smtClean="0">
                <a:solidFill>
                  <a:schemeClr val="tx1"/>
                </a:solidFill>
              </a:rPr>
              <a:t>«Путешествие по странам России и мира».</a:t>
            </a: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i="1" smtClean="0">
                <a:solidFill>
                  <a:schemeClr val="tx1"/>
                </a:solidFill>
              </a:rPr>
              <a:t>Ход занятия:</a:t>
            </a: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285875"/>
            <a:ext cx="4038600" cy="5572125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Звучит русская народная мелодия.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Дети входят в зал. Вдоль окон из стульев составлен поезд. На месте машиниста сидит педагог, он же исполняет роль экскурсовода.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Педагог.  </a:t>
            </a:r>
            <a:r>
              <a:rPr lang="ru-RU" dirty="0" smtClean="0"/>
              <a:t>Дети,  сегодня мы с вами отправимся в увлекательное путешествие по странам мира, о которых мы много говорили на занятиях по хореографии. Слушали музыку этих стран, разучивали танцы. Прошу занять места в поезде, он вот-вот отправится.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Дети рассаживаются на стулья.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Экскурсовод. </a:t>
            </a:r>
            <a:r>
              <a:rPr lang="ru-RU" dirty="0" smtClean="0"/>
              <a:t>Уважаемые сеньоры и синьорины, через несколько минут мы с вами посетим солнечную Испанию. О, это удивительная страна. Она славится не только апельсинами и корридами. Так называются бои с быками. Эти бои ведут славные тореадоры. Испания- музыкальная страна. Её жители - замечательные певцы и танцоры. Музыка поможет быстрее попасть   в этот край.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Звучит фонограмма «Болеро», муз. неизвестного испанского автора.</a:t>
            </a:r>
            <a:endParaRPr lang="en-US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Дети сидят на стульчиках и прохлопывают ритмический рисунок.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По окончании музыки появляется слайд Испании.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Экскурсовод.</a:t>
            </a:r>
            <a:r>
              <a:rPr lang="ru-RU" dirty="0" smtClean="0"/>
              <a:t> Ребята, слышите мелодию «Испанского танца», она нас приглашает вас  на танец, давайте переоденемся в испанские костюмы и исполним испанский танец.</a:t>
            </a:r>
            <a:r>
              <a:rPr lang="ru-RU" i="1" dirty="0" smtClean="0"/>
              <a:t>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Дети исполняют «Испанский танец».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Экскурсовод. </a:t>
            </a:r>
            <a:r>
              <a:rPr lang="ru-RU" dirty="0" smtClean="0"/>
              <a:t>Это был замечательный танец. Ребята, занимаем свои места, отправляемся дальше.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Дети рассаживаются на стулья. Звучат стуки колес паровоза.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9" name="Picture 2" descr="H:\фото проэкт\испания м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35731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H:\фото проэкт\исп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5001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H:\фото проэкт\исп крепост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000625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H:\фото\IMG_2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14750"/>
            <a:ext cx="230981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H:\фото\IMG_27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000375"/>
            <a:ext cx="21415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Текст 6"/>
          <p:cNvSpPr>
            <a:spLocks noGrp="1"/>
          </p:cNvSpPr>
          <p:nvPr>
            <p:ph type="body" idx="2"/>
          </p:nvPr>
        </p:nvSpPr>
        <p:spPr>
          <a:xfrm>
            <a:off x="381000" y="857250"/>
            <a:ext cx="2362200" cy="5268913"/>
          </a:xfrm>
        </p:spPr>
        <p:txBody>
          <a:bodyPr/>
          <a:lstStyle/>
          <a:p>
            <a:r>
              <a:rPr lang="ru-RU" sz="1000" b="1" i="1" smtClean="0">
                <a:solidFill>
                  <a:schemeClr val="tx1"/>
                </a:solidFill>
              </a:rPr>
              <a:t>Экскурсовод.</a:t>
            </a:r>
            <a:r>
              <a:rPr lang="ru-RU" sz="1000" smtClean="0">
                <a:solidFill>
                  <a:schemeClr val="tx1"/>
                </a:solidFill>
              </a:rPr>
              <a:t> Ребята, мы с вами приближаемся  к великой стране. Китай - родина одной из древнейшей цивилизацией в мире. Китайцы издавна называют свою страну Чжунго, что означает «срединная земля». </a:t>
            </a:r>
          </a:p>
          <a:p>
            <a:r>
              <a:rPr lang="ru-RU" sz="1000" i="1" smtClean="0">
                <a:solidFill>
                  <a:schemeClr val="tx1"/>
                </a:solidFill>
              </a:rPr>
              <a:t>Звучит китайская мелодия. </a:t>
            </a:r>
            <a:endParaRPr lang="ru-RU" sz="1000" smtClean="0">
              <a:solidFill>
                <a:schemeClr val="tx1"/>
              </a:solidFill>
            </a:endParaRPr>
          </a:p>
          <a:p>
            <a:r>
              <a:rPr lang="ru-RU" sz="1000" i="1" smtClean="0">
                <a:solidFill>
                  <a:schemeClr val="tx1"/>
                </a:solidFill>
              </a:rPr>
              <a:t>По окончании мелодии появляется слайд Китая. </a:t>
            </a:r>
            <a:endParaRPr lang="ru-RU" sz="1000" smtClean="0">
              <a:solidFill>
                <a:schemeClr val="tx1"/>
              </a:solidFill>
            </a:endParaRPr>
          </a:p>
          <a:p>
            <a:r>
              <a:rPr lang="ru-RU" sz="1000" i="1" smtClean="0">
                <a:solidFill>
                  <a:schemeClr val="tx1"/>
                </a:solidFill>
              </a:rPr>
              <a:t>Несколько девочек   переодеваются в китайские костюмы.</a:t>
            </a:r>
            <a:endParaRPr lang="ru-RU" sz="1000" smtClean="0">
              <a:solidFill>
                <a:schemeClr val="tx1"/>
              </a:solidFill>
            </a:endParaRPr>
          </a:p>
          <a:p>
            <a:r>
              <a:rPr lang="ru-RU" sz="1000" i="1" smtClean="0">
                <a:solidFill>
                  <a:schemeClr val="tx1"/>
                </a:solidFill>
              </a:rPr>
              <a:t>«Китайский танец».</a:t>
            </a:r>
            <a:endParaRPr lang="ru-RU" sz="1000" smtClean="0">
              <a:solidFill>
                <a:schemeClr val="tx1"/>
              </a:solidFill>
            </a:endParaRPr>
          </a:p>
          <a:p>
            <a:r>
              <a:rPr lang="ru-RU" sz="1000" b="1" i="1" smtClean="0">
                <a:solidFill>
                  <a:schemeClr val="tx1"/>
                </a:solidFill>
              </a:rPr>
              <a:t>Экскурсовод. </a:t>
            </a:r>
            <a:r>
              <a:rPr lang="ru-RU" sz="1000" smtClean="0">
                <a:solidFill>
                  <a:schemeClr val="tx1"/>
                </a:solidFill>
              </a:rPr>
              <a:t>Вам понравилось выступление китайских девочек? Ребята вы можете сказать ,  чем отличается «Китайский танец» от «Испанского»?</a:t>
            </a:r>
          </a:p>
          <a:p>
            <a:r>
              <a:rPr lang="ru-RU" sz="1000" i="1" smtClean="0">
                <a:solidFill>
                  <a:schemeClr val="tx1"/>
                </a:solidFill>
              </a:rPr>
              <a:t>Ответы детей.</a:t>
            </a:r>
            <a:endParaRPr lang="ru-RU" sz="1000" smtClean="0">
              <a:solidFill>
                <a:schemeClr val="tx1"/>
              </a:solidFill>
            </a:endParaRPr>
          </a:p>
          <a:p>
            <a:r>
              <a:rPr lang="ru-RU" sz="1000" b="1" i="1" smtClean="0">
                <a:solidFill>
                  <a:schemeClr val="tx1"/>
                </a:solidFill>
              </a:rPr>
              <a:t>Экскурсовод.</a:t>
            </a:r>
            <a:r>
              <a:rPr lang="ru-RU" sz="1000" smtClean="0">
                <a:solidFill>
                  <a:schemeClr val="tx1"/>
                </a:solidFill>
              </a:rPr>
              <a:t> Ребята, занимаем свои места, отправляемся дальше. </a:t>
            </a:r>
          </a:p>
          <a:p>
            <a:r>
              <a:rPr lang="ru-RU" sz="1000" smtClean="0">
                <a:solidFill>
                  <a:schemeClr val="tx1"/>
                </a:solidFill>
              </a:rPr>
              <a:t>Дети рассаживаются на стулья. Звучат стуки колес паровоза.</a:t>
            </a:r>
          </a:p>
        </p:txBody>
      </p:sp>
      <p:sp>
        <p:nvSpPr>
          <p:cNvPr id="17412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3" name="Picture 2" descr="H:\фото проэкт\кит 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642938"/>
            <a:ext cx="31813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H:\фото проэкт\кит ст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071813"/>
            <a:ext cx="39528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57250"/>
            <a:ext cx="2362200" cy="5268913"/>
          </a:xfrm>
        </p:spPr>
        <p:txBody>
          <a:bodyPr>
            <a:normAutofit fontScale="77500" lnSpcReduction="2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Экскурсовод. </a:t>
            </a:r>
            <a:r>
              <a:rPr lang="ru-RU" dirty="0" smtClean="0">
                <a:solidFill>
                  <a:schemeClr val="tx1"/>
                </a:solidFill>
              </a:rPr>
              <a:t>Ребята, видите, это самые высокие горы в мире -  Гималаи. За этими горами  находится Индия. Эта страна родина Будды.  Индия известна своими танцами и музыкой. Давайте и мы погрузимся в эти заколдованные ритмы.</a:t>
            </a:r>
          </a:p>
          <a:p>
            <a:pPr fontAlgn="auto">
              <a:buFont typeface="Wingdings 2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На стене появляется слайд – Индии.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Появляется индианка и исполняет «Танец с кувшином».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Экскурсовод</a:t>
            </a:r>
            <a:r>
              <a:rPr lang="ru-RU" dirty="0" smtClean="0">
                <a:solidFill>
                  <a:schemeClr val="tx1"/>
                </a:solidFill>
              </a:rPr>
              <a:t>. Давайте и мы с вами разучим несколько движений «Индийского танца».</a:t>
            </a:r>
          </a:p>
          <a:p>
            <a:pPr fontAlgn="auto">
              <a:buFont typeface="Wingdings 2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Дети встают в шахматном порядке и под индийскую мелодию импровизируют.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Экскурсовод.</a:t>
            </a:r>
            <a:r>
              <a:rPr lang="ru-RU" dirty="0" smtClean="0">
                <a:solidFill>
                  <a:schemeClr val="tx1"/>
                </a:solidFill>
              </a:rPr>
              <a:t> Ну что, ребята?  Занимаем свои места и отправляемся дальше. 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Дети рассаживаются на стулья. Звучат стуки колес паровоза.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6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7" name="Picture 2" descr="H:\фото проэкт\cre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642938"/>
            <a:ext cx="22748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H:\фото проэкт\восток воро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143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:\фото\IMG_2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928938"/>
            <a:ext cx="26892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H:\фото\IMG_2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000500"/>
            <a:ext cx="330835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57250"/>
            <a:ext cx="2362200" cy="5268913"/>
          </a:xfrm>
        </p:spPr>
        <p:txBody>
          <a:bodyPr>
            <a:normAutofit fontScale="92500"/>
          </a:bodyPr>
          <a:lstStyle/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Экскурсовод.</a:t>
            </a:r>
            <a:r>
              <a:rPr lang="ru-RU" dirty="0" smtClean="0">
                <a:solidFill>
                  <a:schemeClr val="tx1"/>
                </a:solidFill>
              </a:rPr>
              <a:t> Ребята, а пока мы с вами едим , давайте просмотрим фотографии которые нам прислал  другой детский танцевальный коллектив, где изображены другие народные танцы.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Дети просматривают фотографии.</a:t>
            </a:r>
          </a:p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Экскурсовод.</a:t>
            </a:r>
            <a:r>
              <a:rPr lang="ru-RU" dirty="0" smtClean="0">
                <a:solidFill>
                  <a:schemeClr val="tx1"/>
                </a:solidFill>
              </a:rPr>
              <a:t> Ребята, вы видите какие ещё бывают народные танцы. А как вы думаете какие национальности здесь изображены?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Ответы детей.</a:t>
            </a:r>
          </a:p>
          <a:p>
            <a:pPr fontAlgn="auto"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0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2" descr="G:\мини прект\обмен\белорус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857250"/>
            <a:ext cx="29051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G:\мини прект\обмен\тарантел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643188"/>
            <a:ext cx="287178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G:\мини прект\обмен\татар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214813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57250"/>
            <a:ext cx="2362200" cy="5857875"/>
          </a:xfrm>
        </p:spPr>
        <p:txBody>
          <a:bodyPr>
            <a:normAutofit fontScale="70000" lnSpcReduction="2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Экскурсовод.</a:t>
            </a:r>
            <a:r>
              <a:rPr lang="ru-RU" dirty="0" smtClean="0">
                <a:solidFill>
                  <a:schemeClr val="tx1"/>
                </a:solidFill>
              </a:rPr>
              <a:t> Ребята, ну наконец-то мы с вами добрались до нашей родной страны - России. Видите  эти просторы, зелёные луга. Слышите щебетание птиц, знакомые напевы.</a:t>
            </a:r>
          </a:p>
          <a:p>
            <a:pPr fontAlgn="auto">
              <a:buFont typeface="Wingdings 2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Звучит «Барыня». Дети одевают русские народные костюмы .Появляется скоморох(переодетый педагог).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Скоморох.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Слушай, радостный народ,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Собираемся на сход.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Вы сегодня не скучайте,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Праздник радостный встречайте!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Кто любит песни, игры, шутки,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Загадки, пляски, прибаутки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И кто по танцам заскучал – 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Спеши сюда, скорее к нам!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endParaRPr lang="en-US" i="1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Дети выстраиваются в полу круг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048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2" descr="H:\фото проэкт\м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785813"/>
            <a:ext cx="30099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user\Desktop\105_FUJI\DSCF5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606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57250"/>
            <a:ext cx="2362200" cy="5268913"/>
          </a:xfrm>
        </p:spPr>
        <p:txBody>
          <a:bodyPr>
            <a:normAutofit fontScale="55000" lnSpcReduction="2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Скоморох.</a:t>
            </a:r>
            <a:r>
              <a:rPr lang="ru-RU" dirty="0" smtClean="0">
                <a:solidFill>
                  <a:schemeClr val="tx1"/>
                </a:solidFill>
              </a:rPr>
              <a:t> Эй, ребята, выходите,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Пляску русскую начните!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Этой пляске удалой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Пусть кружится шар земной.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Эх, раз, еще раз,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Мы поклонимся сейчас.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Начинаем перепляс,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Постараемся для вас!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fontAlgn="auto">
              <a:buFont typeface="Wingdings 2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Танец «Круговая кадриль».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Скоморох.</a:t>
            </a:r>
            <a:r>
              <a:rPr lang="ru-RU" dirty="0" smtClean="0">
                <a:solidFill>
                  <a:schemeClr val="tx1"/>
                </a:solidFill>
              </a:rPr>
              <a:t> Веселись честной народ,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Праздник наш к концу идет.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Танцевали до упаду,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Получи свою награду.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fontAlgn="auto"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Ведущий. </a:t>
            </a:r>
            <a:r>
              <a:rPr lang="ru-RU" dirty="0" smtClean="0">
                <a:solidFill>
                  <a:schemeClr val="tx1"/>
                </a:solidFill>
              </a:rPr>
              <a:t>Это был замечательный танец, думаю, что вы теперь сможете отличить  музыку испанского, китайского, индийского и русского танцев от любых других и даже сможете станцевать их. На этом наше путешествие завершается, попрощайтесь с нашим любезным экскурсоводов.</a:t>
            </a:r>
          </a:p>
          <a:p>
            <a:pPr fontAlgn="auto"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8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9" name="Picture 2" descr="H:\фото проэкт\дом правительс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715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H:\фото\IMG_26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3574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:\фото\IMG_27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60838"/>
            <a:ext cx="3000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</TotalTime>
  <Words>877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Georgia</vt:lpstr>
      <vt:lpstr>Arial</vt:lpstr>
      <vt:lpstr>Wingdings 2</vt:lpstr>
      <vt:lpstr>Wingdings</vt:lpstr>
      <vt:lpstr>Calibri</vt:lpstr>
      <vt:lpstr>Times New Roman</vt:lpstr>
      <vt:lpstr>Официальная</vt:lpstr>
      <vt:lpstr>Региональный мини проект социальной направленности приуроченный к празднику 4 ноября «День единства и согласия». Нетрадиционные методы формирования активного восприятия музыки у детей дошкольного возраста на занятиях хореографией. Для детей подготовительной группы. </vt:lpstr>
      <vt:lpstr>Цель – привлечь  интерес дошкольников  к  национальной культуре своей страны и культуре других стран, посредством хореографического искусства.  Сформировать  активное восприятие музыкального искусства через осознание драматургии музыкального произведения, воспитать интерес и желание к передаче музыкальных образов средствами хореографии. Воспитывая детей на народных традициях, можно развить у них национальное самосознание, а значит, и уважение к своему народу и народу других стран мира. Основной путь воспитания общечеловеческих качеств - это приобщение ребёнка к  своей национальной культуре и культуре других стран. </vt:lpstr>
      <vt:lpstr>Предварительная работа:</vt:lpstr>
      <vt:lpstr>Заключительный этап. «Путешествие по странам России и мира». Ход занятия: </vt:lpstr>
      <vt:lpstr>Слайд 5</vt:lpstr>
      <vt:lpstr>Слайд 6</vt:lpstr>
      <vt:lpstr>Слайд 7</vt:lpstr>
      <vt:lpstr>Слайд 8</vt:lpstr>
      <vt:lpstr>Слайд 9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проект социальной направленности приуроченный к празднику 4 ноября «День единства и согласия». Нетрадиционные методы формирования активного восприятия музыки у детей дошкольного возраста на занятиях хореографией. Для детей подготовительной группы.</dc:title>
  <dc:creator>Андрей</dc:creator>
  <cp:lastModifiedBy>ВЛАСОВ ЕВГЕНИЙ</cp:lastModifiedBy>
  <cp:revision>6</cp:revision>
  <dcterms:created xsi:type="dcterms:W3CDTF">2013-08-26T17:30:42Z</dcterms:created>
  <dcterms:modified xsi:type="dcterms:W3CDTF">2013-08-26T18:33:41Z</dcterms:modified>
</cp:coreProperties>
</file>