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84CB-416E-426F-98A4-F4EF5108FBE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BA01-9B77-4184-B71C-268141B8B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ойчикиобойчикиобойчики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8728" y="214290"/>
            <a:ext cx="750099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«Мозговой штурм»</a:t>
            </a:r>
            <a:endParaRPr lang="ru-RU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Рисунок 7" descr="J023213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937241"/>
            <a:ext cx="3820441" cy="3920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ойчикиобойчикиобойчики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Природа пользуется как средство…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429684" cy="514353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Для ознакомления с окружающим миром;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Для формирования первоначальных представлений об окружающем мире;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Для всестороннего развития детей;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Для умственного развития детей.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ойчикиобойчикиобойчики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Эколого-развивающая предметная среда должна способствовать…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429684" cy="48577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Познавательному развитию детей;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Эколого-эстетическому развитию;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Формированию экологически грамотного поведения;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Все ответы верны в совокупности.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ойчикиобойчикиобойчики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221457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Моделирование с детьми дошкольного возраста в системе экологического образования и воспитания - это…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2643182"/>
            <a:ext cx="4929222" cy="3643338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</a:rPr>
              <a:t>Направление;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</a:rPr>
              <a:t>Метод;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</a:rPr>
              <a:t>Приём;</a:t>
            </a:r>
          </a:p>
          <a:p>
            <a:pPr marL="514350" indent="-514350" algn="l">
              <a:buFont typeface="+mj-lt"/>
              <a:buAutoNum type="alphaUcPeriod"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</a:rPr>
              <a:t>Форма.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обойчикиобойчикиобойчики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6858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Главный принцип жизни человека в гармонии с природой: 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«Не навреди. Познавая, не разрушай. Не бери у природы больше, чем тебе необходимо.»</a:t>
            </a:r>
            <a:r>
              <a:rPr lang="ru-RU" sz="5400" dirty="0" smtClean="0">
                <a:solidFill>
                  <a:srgbClr val="002060"/>
                </a:solidFill>
              </a:rPr>
              <a:t/>
            </a:r>
            <a:br>
              <a:rPr lang="ru-RU" sz="5400" dirty="0" smtClean="0">
                <a:solidFill>
                  <a:srgbClr val="002060"/>
                </a:solidFill>
              </a:rPr>
            </a:b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88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Природа пользуется как средство…</vt:lpstr>
      <vt:lpstr>Эколого-развивающая предметная среда должна способствовать…</vt:lpstr>
      <vt:lpstr>Моделирование с детьми дошкольного возраста в системе экологического образования и воспитания - это…</vt:lpstr>
      <vt:lpstr>Главный принцип жизни человека в гармонии с природой:  «Не навреди. Познавая, не разрушай. Не бери у природы больше, чем тебе необходимо.»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</dc:creator>
  <cp:lastModifiedBy>Natali</cp:lastModifiedBy>
  <cp:revision>7</cp:revision>
  <dcterms:created xsi:type="dcterms:W3CDTF">2010-12-13T14:54:30Z</dcterms:created>
  <dcterms:modified xsi:type="dcterms:W3CDTF">2010-12-13T15:57:23Z</dcterms:modified>
</cp:coreProperties>
</file>