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 № 14 «Сказка»</a:t>
            </a:r>
          </a:p>
          <a:p>
            <a:r>
              <a:rPr lang="ru-RU" dirty="0" err="1" smtClean="0"/>
              <a:t>Жирнова</a:t>
            </a:r>
            <a:r>
              <a:rPr lang="ru-RU" dirty="0" smtClean="0"/>
              <a:t> О.В.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Птицы России</a:t>
            </a:r>
            <a:br>
              <a:rPr lang="ru-RU" dirty="0" smtClean="0"/>
            </a:br>
            <a:r>
              <a:rPr lang="ru-RU" sz="1600" dirty="0" smtClean="0"/>
              <a:t>(старшая группа)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Дятел</a:t>
            </a: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57430"/>
            <a:ext cx="2556181" cy="24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Дупло дятла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729451" cy="97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1252608" cy="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Опушка </a:t>
            </a:r>
            <a:r>
              <a:rPr lang="ru-RU" b="1" dirty="0" smtClean="0"/>
              <a:t>леса, лес </a:t>
            </a:r>
            <a:endParaRPr lang="ru-RU" b="1" dirty="0"/>
          </a:p>
        </p:txBody>
      </p:sp>
      <p:pic>
        <p:nvPicPr>
          <p:cNvPr id="1026" name="Picture 2" descr="D:\Оксана\фотографии\Природа\Пейзажи\DSCN03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1643074" cy="123230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68" y="3071811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Сова,      Совята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8430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292" y="2428868"/>
            <a:ext cx="105478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Кукушка, кукушонок в гнезде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714488"/>
            <a:ext cx="1143008" cy="127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7280" y="1785926"/>
            <a:ext cx="114433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Кукушата</a:t>
            </a:r>
            <a:endParaRPr lang="ru-RU" b="1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14554"/>
            <a:ext cx="2057233" cy="20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Гнездо с яйцами кукушки</a:t>
            </a:r>
            <a:endParaRPr lang="ru-RU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14818"/>
            <a:ext cx="2161380" cy="16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Скворец</a:t>
            </a:r>
            <a:endParaRPr lang="ru-RU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71612"/>
            <a:ext cx="1331903" cy="9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Скворечник</a:t>
            </a:r>
            <a:endParaRPr lang="ru-RU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1165444" cy="174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Скворчата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9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357298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37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Птицы России (старшая группа) </vt:lpstr>
      <vt:lpstr>Опушка леса, лес </vt:lpstr>
      <vt:lpstr>Сова,      Совята</vt:lpstr>
      <vt:lpstr>Кукушка, кукушонок в гнезде</vt:lpstr>
      <vt:lpstr>Кукушата</vt:lpstr>
      <vt:lpstr>Гнездо с яйцами кукушки</vt:lpstr>
      <vt:lpstr>Скворец</vt:lpstr>
      <vt:lpstr>Скворечник</vt:lpstr>
      <vt:lpstr>Скворчата</vt:lpstr>
      <vt:lpstr>Дятел</vt:lpstr>
      <vt:lpstr>Дупло дятла</vt:lpstr>
      <vt:lpstr>Соловей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2014-03-16T05:20:52Z</dcterms:modified>
</cp:coreProperties>
</file>