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71" r:id="rId6"/>
    <p:sldId id="265" r:id="rId7"/>
    <p:sldId id="259" r:id="rId8"/>
    <p:sldId id="260" r:id="rId9"/>
    <p:sldId id="262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86" autoAdjust="0"/>
    <p:restoredTop sz="88580" autoAdjust="0"/>
  </p:normalViewPr>
  <p:slideViewPr>
    <p:cSldViewPr>
      <p:cViewPr varScale="1">
        <p:scale>
          <a:sx n="60" d="100"/>
          <a:sy n="60" d="100"/>
        </p:scale>
        <p:origin x="-10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A255-0E22-42D6-B94A-82051553E9C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EDA2-D061-43AD-991F-834B0D383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DA2-D061-43AD-991F-834B0D3831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F729-8D86-4EE0-B1A4-7BFE494387F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E153-A9DF-4D03-8984-753B1B827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O0Qalfxoj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418997.jpg"/>
          <p:cNvPicPr>
            <a:picLocks noChangeAspect="1"/>
          </p:cNvPicPr>
          <p:nvPr/>
        </p:nvPicPr>
        <p:blipFill>
          <a:blip r:embed="rId2" cstate="print">
            <a:lum contrast="1000"/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  <a:effectLst>
            <a:outerShdw blurRad="381000" dist="12700" dir="2700000" sy="-23000" kx="-800400" algn="bl" rotWithShape="0">
              <a:schemeClr val="bg1"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97663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>
          <a:xfrm>
            <a:off x="-214346" y="-214339"/>
            <a:ext cx="4929222" cy="357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0bad0b0d0ba-d0bcd18b-d0bcd0bed0b6d0b5d0bc-d181d0b2d0b5d180d0b3d0bdd183d182d18c.jpg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4429124" y="-571528"/>
            <a:ext cx="492922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_de4b32a4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4357654" y="3571876"/>
            <a:ext cx="507213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329249824__getimgpreview3.jpe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tretch>
            <a:fillRect/>
          </a:stretch>
        </p:blipFill>
        <p:spPr>
          <a:xfrm>
            <a:off x="-428660" y="3214686"/>
            <a:ext cx="5072097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O0Qalfxoj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240248-dfd8535455d0aac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5143512"/>
            <a:ext cx="9144000" cy="171448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6-1941-g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358246" cy="6806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245433842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3"/>
            <a:ext cx="444422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800x600_gYw0DCX4M3Z90zPl01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0"/>
            <a:ext cx="3429024" cy="414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43174" y="3829029"/>
            <a:ext cx="4643438" cy="302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14744" y="3214686"/>
            <a:ext cx="542925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62f784cf4f99d870be8f9758e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000496" cy="350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7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7562"/>
            <a:ext cx="400049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27652146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0"/>
            <a:ext cx="528638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Ленинградский метроном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3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12" y="1500174"/>
            <a:ext cx="542928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ади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BECE6"/>
              </a:clrFrom>
              <a:clrTo>
                <a:srgbClr val="EBECE6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500174"/>
            <a:ext cx="3551377" cy="47863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640x480_xf0Ganl4CPIvDujV3F0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29058" y="0"/>
            <a:ext cx="521494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1000108"/>
            <a:ext cx="318215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714884"/>
            <a:ext cx="296587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33654467127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143248"/>
            <a:ext cx="585788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4096122895750-i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0"/>
            <a:ext cx="5214942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87a5b181c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0"/>
            <a:ext cx="4000528" cy="40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3143248"/>
            <a:ext cx="328614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71876"/>
            <a:ext cx="421484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4101749_37015678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17126" y="0"/>
            <a:ext cx="3626874" cy="392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Содержимое 3" descr="027c9a93f0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3578483"/>
            <a:ext cx="4429124" cy="327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a1e95300d71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46" y="785794"/>
            <a:ext cx="450055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0490cb0ce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57232"/>
            <a:ext cx="4572032" cy="284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038748270832002.jpg"/>
          <p:cNvPicPr>
            <a:picLocks noChangeAspect="1"/>
          </p:cNvPicPr>
          <p:nvPr/>
        </p:nvPicPr>
        <p:blipFill>
          <a:blip r:embed="rId5" cstate="print"/>
          <a:srcRect t="4310" b="5172"/>
          <a:stretch>
            <a:fillRect/>
          </a:stretch>
        </p:blipFill>
        <p:spPr>
          <a:xfrm>
            <a:off x="214282" y="3571852"/>
            <a:ext cx="46339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0"/>
            <a:ext cx="844821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Стояли со взрослыми рядом…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10</Words>
  <Application>Microsoft Office PowerPoint</Application>
  <PresentationFormat>Экран (4:3)</PresentationFormat>
  <Paragraphs>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Ленинградский метроном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зал</dc:creator>
  <cp:lastModifiedBy>User</cp:lastModifiedBy>
  <cp:revision>89</cp:revision>
  <dcterms:created xsi:type="dcterms:W3CDTF">2014-01-16T13:16:00Z</dcterms:created>
  <dcterms:modified xsi:type="dcterms:W3CDTF">2014-03-16T16:57:23Z</dcterms:modified>
</cp:coreProperties>
</file>