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74" r:id="rId14"/>
    <p:sldId id="281" r:id="rId15"/>
    <p:sldId id="268" r:id="rId16"/>
    <p:sldId id="269" r:id="rId17"/>
    <p:sldId id="270" r:id="rId18"/>
    <p:sldId id="285" r:id="rId19"/>
    <p:sldId id="271" r:id="rId20"/>
    <p:sldId id="272" r:id="rId21"/>
    <p:sldId id="276" r:id="rId22"/>
    <p:sldId id="277" r:id="rId23"/>
    <p:sldId id="278" r:id="rId24"/>
    <p:sldId id="280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-18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8BC001-08D8-4392-BEBA-21286227CE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3B50C-83E9-4A67-B80A-77DEA02C78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143800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«Что нам 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оень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подарила»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ГБДОУ № 30 Пушкинского р-на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г. Санкт-Петербурга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детей: младший дошкольный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(3-4 года)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786322"/>
            <a:ext cx="5857916" cy="171451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Выполнили: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Воспитатели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1-ой кв. категории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Алексеева Л.К.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Владимирова В.М.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Санкт-Петербург 2013г.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Documents and Settings\Мамуля\Мои документы\фото\DSCF046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5357827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Двигательная деятельность</a:t>
            </a:r>
            <a:br>
              <a:rPr lang="ru-RU" sz="4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хороводная игра «Чучело»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 and Settings\Мамуля\Мои документы\фото дети октябрь 2013\DSCF01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3062067"/>
            <a:ext cx="1285884" cy="1081312"/>
          </a:xfrm>
          <a:prstGeom prst="rect">
            <a:avLst/>
          </a:prstGeom>
          <a:noFill/>
        </p:spPr>
      </p:pic>
      <p:pic>
        <p:nvPicPr>
          <p:cNvPr id="9" name="Рисунок 8" descr="D:\Documents and Settings\Мамуля\Мои документы\фото дети октябрь 2013\DSCF014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57950" y="3071810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Documents and Settings\Мамуля\Мои документы\фото дети октябрь 2013\DSCF0145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71934" y="3071810"/>
            <a:ext cx="1571637" cy="100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358114" cy="13572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настольный театр сказки. Сказка «Репка»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:\Documents and Settings\Мамуля\Мои документы\фото дети октябрь 2013\DSCF0111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185736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 дети октябрь 2013\DSCF011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6" y="1857364"/>
            <a:ext cx="178595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 дети октябрь 2013\DSCF011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43306" y="3214686"/>
            <a:ext cx="1571636" cy="123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Занятия с педагогом-психологом </a:t>
            </a:r>
            <a:r>
              <a:rPr lang="ru-RU" sz="4000" dirty="0" err="1" smtClean="0"/>
              <a:t>д</a:t>
            </a:r>
            <a:r>
              <a:rPr lang="en-US" sz="4000" dirty="0" smtClean="0"/>
              <a:t>/</a:t>
            </a:r>
            <a:r>
              <a:rPr lang="ru-RU" sz="4000" dirty="0" smtClean="0"/>
              <a:t>и «Чудесный мешочек» (овощи)</a:t>
            </a:r>
            <a:endParaRPr lang="ru-RU" sz="4000" dirty="0"/>
          </a:p>
        </p:txBody>
      </p:sp>
      <p:pic>
        <p:nvPicPr>
          <p:cNvPr id="6" name="Содержимое 5" descr="D:\Documents and Settings\Мамуля\Мои документы\фото\DSCF0284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2786058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\DSCF028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2714620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ocuments and Settings\Мамуля\Мои документы\фото\DSCF0285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786578" y="2857496"/>
            <a:ext cx="142876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algn="ctr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Театрализованная игра по р.н.с. Репка</a:t>
            </a:r>
            <a:br>
              <a:rPr lang="ru-RU" sz="3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(для 1-ой младшей группы)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:\Documents and Settings\Мамуля\Мои документы\фото\DSCF0323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2357430"/>
            <a:ext cx="1500230" cy="10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Мамуля\Мои документы\фото\DSCF032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8" y="2428868"/>
            <a:ext cx="1428760" cy="104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\DSCF032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5984" y="4214818"/>
            <a:ext cx="1095364" cy="107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\DSCF033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072198" y="4429132"/>
            <a:ext cx="1071570" cy="103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ocuments and Settings\Мамуля\Мои документы\фото\DSCF0328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929058" y="2714620"/>
            <a:ext cx="1500198" cy="114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Пальчиковые игры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Капустка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«Компот», «Апельсин».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:\Documents and Settings\Мамуля\Мои документы\фото\SAM_2400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2643182"/>
            <a:ext cx="12144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Мамуля\Мои документы\фото\SAM_239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5429264"/>
            <a:ext cx="1246174" cy="102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286644" y="2928934"/>
            <a:ext cx="1285884" cy="118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dirty="0" smtClean="0"/>
              <a:t>Познавательно-исследовательская деятельность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Игровое упражнение</a:t>
            </a:r>
            <a:br>
              <a:rPr lang="ru-RU" sz="4000" dirty="0" smtClean="0"/>
            </a:br>
            <a:r>
              <a:rPr lang="ru-RU" sz="4000" dirty="0" smtClean="0"/>
              <a:t> «</a:t>
            </a:r>
            <a:r>
              <a:rPr lang="ru-RU" sz="3600" dirty="0" smtClean="0"/>
              <a:t>Чудесная корзиночка»; </a:t>
            </a:r>
            <a:endParaRPr lang="ru-RU" sz="3600" dirty="0"/>
          </a:p>
        </p:txBody>
      </p:sp>
      <p:pic>
        <p:nvPicPr>
          <p:cNvPr id="4" name="Содержимое 3" descr="D:\Documents and Settings\Мамуля\Мои документы\фото дети октябрь 2013\DSCF0118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4286256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 дети октябрь 2013\DSCF012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15140" y="4286256"/>
            <a:ext cx="1785950" cy="122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4800" dirty="0" err="1" smtClean="0"/>
              <a:t>д</a:t>
            </a:r>
            <a:r>
              <a:rPr lang="en-US" sz="4800" dirty="0" smtClean="0"/>
              <a:t>/</a:t>
            </a:r>
            <a:r>
              <a:rPr lang="ru-RU" sz="4800" dirty="0" smtClean="0"/>
              <a:t>и «Узнай по вкусу»</a:t>
            </a:r>
            <a:endParaRPr lang="ru-RU" sz="4800" dirty="0"/>
          </a:p>
        </p:txBody>
      </p:sp>
      <p:pic>
        <p:nvPicPr>
          <p:cNvPr id="4" name="Содержимое 3" descr="D:\Documents and Settings\Мамуля\Мои документы\фото дети октябрь 2013\DSCF0132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1857364"/>
            <a:ext cx="150016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 дети октябрь 2013\DSCF013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29322" y="2143116"/>
            <a:ext cx="1428760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 дети октябрь 2013\DSCF012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0562" y="3714752"/>
            <a:ext cx="15001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«Разложи урожай по корзиночкам»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Documents and Settings\Мамуля\Мои документы\фото дети октябрь 2013\DSCF01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2500306"/>
            <a:ext cx="1368600" cy="1000131"/>
          </a:xfrm>
          <a:prstGeom prst="rect">
            <a:avLst/>
          </a:prstGeom>
          <a:noFill/>
        </p:spPr>
      </p:pic>
      <p:pic>
        <p:nvPicPr>
          <p:cNvPr id="6" name="Рисунок 5" descr="D:\Documents and Settings\Мамуля\Мои документы\фото дети октябрь 2013\DSCF018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2643182"/>
            <a:ext cx="1643074" cy="10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 дети октябрь 2013\DSCF0183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9058" y="371475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Сюжетно – ролевая игра «Семья»</a:t>
            </a:r>
            <a:br>
              <a:rPr lang="ru-RU" sz="4400" dirty="0" smtClean="0"/>
            </a:br>
            <a:r>
              <a:rPr lang="en-US" sz="4400" dirty="0" smtClean="0"/>
              <a:t>(</a:t>
            </a:r>
            <a:r>
              <a:rPr lang="ru-RU" sz="3100" dirty="0" smtClean="0"/>
              <a:t>накормим кукол овощным салатиком)</a:t>
            </a:r>
            <a:endParaRPr lang="ru-RU" sz="31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2357430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2214554"/>
            <a:ext cx="17859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71934" y="5214950"/>
            <a:ext cx="1785950" cy="140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01014" cy="150019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Коммуникативная деятельность</a:t>
            </a:r>
            <a:br>
              <a:rPr lang="ru-RU" sz="4400" dirty="0" smtClean="0"/>
            </a:br>
            <a:r>
              <a:rPr lang="ru-RU" sz="3600" dirty="0" smtClean="0"/>
              <a:t>рассказывание сказки «Репка» с использованием ИКТ.</a:t>
            </a:r>
            <a:endParaRPr lang="ru-RU" sz="3600" dirty="0"/>
          </a:p>
        </p:txBody>
      </p:sp>
      <p:pic>
        <p:nvPicPr>
          <p:cNvPr id="4" name="Содержимое 3" descr="D:\Documents and Settings\Мамуля\Мои документы\фото дети октябрь 2013\DSCF0107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2143116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Мамуля\Мои документы\фото дети октябрь 2013\DSCF010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2214554"/>
            <a:ext cx="1357322" cy="120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 дети октябрь 2013\DSCF010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00364" y="3786190"/>
            <a:ext cx="1357322" cy="114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4714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познавательный, игровой;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Длительность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краткосрочный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( 2 недели);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дети младшей группы, воспитатели, педагог-психолог, родители;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Изобразительная деятельность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аппликация «Свекла и репка»</a:t>
            </a:r>
            <a:endParaRPr lang="ru-RU" sz="3600" dirty="0"/>
          </a:p>
        </p:txBody>
      </p:sp>
      <p:pic>
        <p:nvPicPr>
          <p:cNvPr id="1026" name="Picture 2" descr="D:\Documents and Settings\Мамуля\Мои документы\фото дети октябрь 2013\DSCF01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5918" y="2143116"/>
            <a:ext cx="1758348" cy="1357321"/>
          </a:xfrm>
          <a:prstGeom prst="rect">
            <a:avLst/>
          </a:prstGeom>
          <a:noFill/>
        </p:spPr>
      </p:pic>
      <p:pic>
        <p:nvPicPr>
          <p:cNvPr id="6" name="Рисунок 5" descr="D:\Documents and Settings\Мамуля\Мои документы\фото дети октябрь 2013\DSCF015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4" y="2285992"/>
            <a:ext cx="1300146" cy="107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Аппликация</a:t>
            </a:r>
            <a:br>
              <a:rPr lang="ru-RU" sz="4000" dirty="0" smtClean="0"/>
            </a:br>
            <a:r>
              <a:rPr lang="ru-RU" sz="4000" dirty="0" smtClean="0"/>
              <a:t> «Заготовим компот на зиму»</a:t>
            </a:r>
            <a:endParaRPr lang="ru-RU" sz="4000" dirty="0"/>
          </a:p>
        </p:txBody>
      </p:sp>
      <p:pic>
        <p:nvPicPr>
          <p:cNvPr id="4" name="Содержимое 3" descr="D:\Documents and Settings\Мамуля\Мои документы\фото\DSCF0309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57422" y="2143116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\DSCF031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32" y="2285992"/>
            <a:ext cx="157163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ocuments and Settings\Мамуля\Мои документы\фото\DSCF032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4143380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Рисование «Блюдо с фруктами»; «Огурчик и помидорчик»</a:t>
            </a:r>
            <a:endParaRPr lang="ru-RU" sz="4000" dirty="0"/>
          </a:p>
        </p:txBody>
      </p:sp>
      <p:pic>
        <p:nvPicPr>
          <p:cNvPr id="5" name="Рисунок 4" descr="D:\Documents and Settings\Мамуля\Мои документы\фото\DSCF026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57422" y="2500306"/>
            <a:ext cx="1643074" cy="123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Мамуля\Мои документы\фото\DSCF026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4" y="2143116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\DSCF026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14612" y="4071942"/>
            <a:ext cx="1285884" cy="131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D:\Documents and Settings\Мамуля\Мои документы\фото дети октябрь 2013\DSCF0190.jpg"/>
          <p:cNvPicPr>
            <a:picLocks noGrp="1"/>
          </p:cNvPicPr>
          <p:nvPr>
            <p:ph idx="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929190" y="4000504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 В.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Сутеев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«Яблоко»; «Мешок яблок»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:\Documents and Settings\Мамуля\Мои документы\фото\SAM_2405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2428868"/>
            <a:ext cx="17875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Мамуля\Мои документы\фото\SAM_240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28794" y="2357430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Режимные моменты</a:t>
            </a:r>
            <a:br>
              <a:rPr lang="ru-RU" dirty="0" smtClean="0"/>
            </a:br>
            <a:r>
              <a:rPr lang="ru-RU" dirty="0" smtClean="0"/>
              <a:t> «Кушаем витамины»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D:\Documents and Settings\Мамуля\Мои документы\фото\SAM_240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2857496"/>
            <a:ext cx="1571636" cy="121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Мамуля\Мои документы\фото\SAM_240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86578" y="2786058"/>
            <a:ext cx="1214446" cy="128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9058" y="3143248"/>
            <a:ext cx="1500198" cy="12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Взаимодействие с родителями</a:t>
            </a:r>
            <a:br>
              <a:rPr lang="ru-RU" sz="4000" dirty="0" smtClean="0"/>
            </a:br>
            <a:r>
              <a:rPr lang="ru-RU" sz="4000" dirty="0" smtClean="0"/>
              <a:t>«Готовимся к осенней ярмарке»</a:t>
            </a:r>
            <a:endParaRPr lang="ru-RU" sz="4000" dirty="0"/>
          </a:p>
        </p:txBody>
      </p:sp>
      <p:pic>
        <p:nvPicPr>
          <p:cNvPr id="2050" name="Picture 2" descr="G:\Костя Петров\IMG_27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4071942"/>
            <a:ext cx="1119196" cy="839397"/>
          </a:xfrm>
          <a:prstGeom prst="rect">
            <a:avLst/>
          </a:prstGeom>
          <a:noFill/>
        </p:spPr>
      </p:pic>
      <p:pic>
        <p:nvPicPr>
          <p:cNvPr id="6" name="Рисунок 5" descr="G:\Костя Петров\IMG_274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14480" y="164305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ярмарка 2013\ПОДЕЛКИ\DSC_120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2066" y="1500174"/>
            <a:ext cx="1214446" cy="99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ocuments and Settings\Мамуля\Мои документы\фото\DSCF0524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429256" y="3786190"/>
            <a:ext cx="1428761" cy="107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Documents and Settings\Мамуля\Мои документы\фото\SAM_2385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71868" y="3071810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Итоговое мероприятие</a:t>
            </a:r>
            <a:br>
              <a:rPr lang="ru-RU" sz="4400" dirty="0" smtClean="0"/>
            </a:br>
            <a:r>
              <a:rPr lang="ru-RU" sz="4400" dirty="0" smtClean="0"/>
              <a:t>участие в «Осенней ярмарке»</a:t>
            </a:r>
            <a:endParaRPr lang="ru-RU" sz="4400" dirty="0"/>
          </a:p>
        </p:txBody>
      </p:sp>
      <p:pic>
        <p:nvPicPr>
          <p:cNvPr id="1026" name="Picture 2" descr="D:\Documents and Settings\Мамуля\Мои документы\фото\DSCF04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11568" y="2214554"/>
            <a:ext cx="1331737" cy="994179"/>
          </a:xfrm>
          <a:prstGeom prst="rect">
            <a:avLst/>
          </a:prstGeom>
          <a:noFill/>
        </p:spPr>
      </p:pic>
      <p:pic>
        <p:nvPicPr>
          <p:cNvPr id="6" name="Рисунок 5" descr="D:\Documents and Settings\Мамуля\Мои документы\фото\DSCF045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1857364"/>
            <a:ext cx="13572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Мамуля\Мои документы\фото\DSCF0472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08" y="4786322"/>
            <a:ext cx="1433503" cy="110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ocuments and Settings\Мамуля\Мои документы\фото\DSCF047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57950" y="4714884"/>
            <a:ext cx="1300151" cy="115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Documents and Settings\Мамуля\Мои документы\фото\DSCF0482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572000" y="3786190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Спасибо за внимание.</a:t>
            </a:r>
          </a:p>
        </p:txBody>
      </p:sp>
      <p:pic>
        <p:nvPicPr>
          <p:cNvPr id="4" name="Рисунок 3" descr="D:\Documents and Settings\Мамуля\Мои документы\фото\DSCF046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86182" y="4071942"/>
            <a:ext cx="16430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4714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знаний о витаминах, их пользе для здоровья человека, о содержании витаминов в овощах и фруктах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Совершенствовать познавательные способности детей, способствовать тому, чтобы дети стремились узнавать новую информацию о продуктах.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53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у детей различать, называть и классифицировать овощи и фрукты, используя для распознавания различные анализаторы.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поиску новой информации об овощах и фруктах. Их пользе для здоровья.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описывать внешний вид овощей и фруктов, делать простые выводы о произрастании овощей и фруктов.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Обогащать и развивать активный словарь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и расширение представлений об окружающем мире.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памяти, внимания, речи.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заинтересованность родителей к продуктивной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деятельности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72206"/>
            <a:ext cx="8183880" cy="3371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младшего дошкольного возраста начинают знакомиться с понятиями овощи и фрукты. Для многих детей эти понятия неразделимы, им очень сложно классифицировать данные предметы по месту произрастания. В то же время дети должны понять, что овощи и фрукты очень полезны для здоровья, т.к. в них много витаминов, которые позволяют им лучше расти, развиваться.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помочь детям классифицировать овощи и фрукты, познакомить их с местом их произрастания, был выбран метод проекта.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игровом проекте дети знакомятся с такими свойствами: цвет, форма, величина. Умение детей сравнивать, обобщать, классифицировать  способствует умственному развитию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узнали много нового о овощах и фруктах, о месте их произрастания;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знают, что овощи и фрукты содержат витамины полезные для здоровья 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умеют классифицировать овощи и фрукты;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 знают и умеют правильно дать названия салатам из овощей и фруктов (овощной, фруктовый);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привередничают во время еды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3914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714356"/>
          <a:ext cx="8183562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4589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17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подготовительный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-подбор дидактических игр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-подбор художественной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лит-ры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-методическое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-консультации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2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2.- основной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-реализация плановых мероприятий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180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3.- заключительный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-подведение итогов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-итоговое мероприятие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3914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Реализуемые виды детской деятельности: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-познавательно-исследовательская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-игровая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-коммуникативная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-художественная литература, фольклор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-конструктивная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-изобразительная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-двигательная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97000"/>
          <a:ext cx="7643866" cy="539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4269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детьми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 родителями</a:t>
                      </a:r>
                      <a:endParaRPr lang="ru-RU" sz="1800" dirty="0"/>
                    </a:p>
                  </a:txBody>
                  <a:tcPr/>
                </a:tc>
              </a:tr>
              <a:tr h="41054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НОД;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-продуктивная деятельность ( лепка, аппликация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рисование);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-чтение произведений художественной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лит-ры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-рассматривание муляжей овощей и фруктов в УП;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-дидактические игры с овощами и фруктами;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-театрализованные игры 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-рассматривание иллюстраций альбома «Овощи, фрукты»;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-пальчиковые, 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игры, хороводные, подвижные игры.</a:t>
                      </a:r>
                    </a:p>
                    <a:p>
                      <a:r>
                        <a:rPr lang="ru-RU" sz="20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Итоговое мероприятие </a:t>
                      </a:r>
                      <a:r>
                        <a:rPr lang="ru-RU" sz="20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Осенняя ярмарка.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 с родителями;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-стендовые консультации для родителей;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-совместная подготовка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празднику осени, Осенней ярмарке.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594</Words>
  <Application>Microsoft Office PowerPoint</Application>
  <PresentationFormat>Экран (4:3)</PresentationFormat>
  <Paragraphs>87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Проект «Что нам оень подарила» ГБДОУ № 30 Пушкинского р-на  г. Санкт-Петербурга возраст детей: младший дошкольный  (3-4 года)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Двигательная деятельность хороводная игра «Чучело»</vt:lpstr>
      <vt:lpstr>Игровая деятельность настольный театр сказки. Сказка «Репка» </vt:lpstr>
      <vt:lpstr>Занятия с педагогом-психологом д/и «Чудесный мешочек» (овощи)</vt:lpstr>
      <vt:lpstr>Театрализованная игра по р.н.с. Репка (для 1-ой младшей группы)</vt:lpstr>
      <vt:lpstr>Пальчиковые игры  «Капустка», «Компот», «Апельсин».</vt:lpstr>
      <vt:lpstr>Познавательно-исследовательская деятельность Игровое упражнение  «Чудесная корзиночка»; </vt:lpstr>
      <vt:lpstr>д/и «Узнай по вкусу»</vt:lpstr>
      <vt:lpstr>д/и «Разложи урожай по корзиночкам»</vt:lpstr>
      <vt:lpstr>Сюжетно – ролевая игра «Семья» (накормим кукол овощным салатиком)</vt:lpstr>
      <vt:lpstr>Коммуникативная деятельность рассказывание сказки «Репка» с использованием ИКТ.</vt:lpstr>
      <vt:lpstr>Изобразительная деятельность аппликация «Свекла и репка»</vt:lpstr>
      <vt:lpstr>Аппликация  «Заготовим компот на зиму»</vt:lpstr>
      <vt:lpstr>Рисование «Блюдо с фруктами»; «Огурчик и помидорчик»</vt:lpstr>
      <vt:lpstr>Чтение художественной литературы  В. Сутеев «Яблоко»; «Мешок яблок»</vt:lpstr>
      <vt:lpstr>Режимные моменты  «Кушаем витамины» </vt:lpstr>
      <vt:lpstr>Взаимодействие с родителями «Готовимся к осенней ярмарке»</vt:lpstr>
      <vt:lpstr>Итоговое мероприятие участие в «Осенней ярмарке»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«Дары осени» ГБДОУ № 30 Пушкинского р-на Санкт-Петербурга возраст: младший дошкольный  (3-4 года)</dc:title>
  <dc:creator>Мамуля</dc:creator>
  <cp:lastModifiedBy>Мамуля</cp:lastModifiedBy>
  <cp:revision>57</cp:revision>
  <dcterms:created xsi:type="dcterms:W3CDTF">2013-11-10T13:31:06Z</dcterms:created>
  <dcterms:modified xsi:type="dcterms:W3CDTF">2014-03-15T18:26:07Z</dcterms:modified>
</cp:coreProperties>
</file>