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18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37AA-91DF-42CD-B97C-266759D5D3A6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3F95-519D-4251-AC52-97F786CC5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E418-9773-4592-846F-71A3E93A357C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CF26-CAEA-47F7-9CD7-383DAE41D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937A-E874-4514-96B6-7BEB486A0199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08EE-7CE2-4B9A-B3F3-FAB50C580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A7441-8C38-425F-89DC-5200B830230A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2458DE-B86A-42BF-9730-CDF1DBCDF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391E-6EE3-461A-8F09-182998287D48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4649-73F4-4F2F-BFA2-C7B7121EE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72D0-1D7A-4BC8-BE88-810270C03771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1562-5C91-424E-AC76-893E2CA08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22FF-1228-451F-9BA4-76433F33DA44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E976-C091-4511-9503-696F15ABD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72E9DD-BB2D-470B-B837-0569C1B4E05D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90B9F9-22E5-467C-AD8A-8A36D9350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D5E0-4F39-406C-8F28-A64D8FC94B3F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7B80-1F9E-40AF-AA68-6A89C713A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0CA25C-9E69-420A-A910-08603BE72A5F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556106-D93A-4AFB-8E78-6228B185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07B51C-7E0A-439B-AC6B-BE32AA722AE3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C08228-8192-401A-A07D-8B8560993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53FDE-61BB-47C6-B3B2-6EDDDC04979C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4F036-9065-423A-8FFF-69D2D6D6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481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Деловая игра 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творческих способностей педагогов по технологии ТРИЗ»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уб 5"/>
          <p:cNvSpPr/>
          <p:nvPr/>
        </p:nvSpPr>
        <p:spPr>
          <a:xfrm>
            <a:off x="5364163" y="2708275"/>
            <a:ext cx="2879725" cy="2160588"/>
          </a:xfrm>
          <a:prstGeom prst="cub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250825" y="2492375"/>
            <a:ext cx="3097213" cy="237648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«Свойства  - </a:t>
            </a:r>
            <a:r>
              <a:rPr lang="ru-RU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антисвойства</a:t>
            </a: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150" cy="4873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как можно больше пар слов, имеющих противоположные свойства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  <a:hlinkMouseOver r:id="" action="ppaction://noaction">
                <a:snd r:embed="rId3" name="chimes.wav"/>
              </a:hlinkMouseOver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hlinkMouseOver r:id="" action="ppaction://noaction">
                  <a:snd r:embed="rId3" name="chimes.wav"/>
                </a:hlinkMouseOver>
              </a:rPr>
              <a:t>ЛЁГКИЙ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-      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ТЯЖЁЛЫЙ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369162" cy="25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93554"/>
            <a:ext cx="3423592" cy="25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«Система»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150" cy="487362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Подберите как можно больше слов, входящих в эту систему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Лес                     Река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48038" y="2708275"/>
            <a:ext cx="1368425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825" y="2708275"/>
            <a:ext cx="863600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8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«Интересное, остроумное и полезное»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713" cy="4060825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предметы выполняющие противоположные функции, например: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НОЖНИЦЫ</a:t>
            </a:r>
            <a:r>
              <a:rPr lang="ru-RU" sz="3200" b="1" dirty="0" smtClean="0"/>
              <a:t> </a:t>
            </a:r>
            <a:r>
              <a:rPr lang="ru-RU" sz="3200" dirty="0" smtClean="0"/>
              <a:t>             –             </a:t>
            </a:r>
            <a:r>
              <a:rPr lang="ru-RU" sz="3200" b="1" dirty="0" smtClean="0">
                <a:solidFill>
                  <a:srgbClr val="00B050"/>
                </a:solidFill>
              </a:rPr>
              <a:t> КЛЕЙ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  у вас есть 3 минуты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2051" name="Picture 3" descr="C:\Users\Юрий\Downloads\Новая папка (2)\give_ro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5849938"/>
            <a:ext cx="1203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2375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5288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«Загадай загадку»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8785225" cy="542131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Придумайте загадку по схеме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«на что похоже – чем отличается»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и загадайте её противнику.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круглый,                         а не мяч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гремит,                   а не гром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ним ходят на парад                   но это не флажок</a:t>
            </a: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209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1344150" cy="100811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933825"/>
            <a:ext cx="1657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5229225"/>
            <a:ext cx="1647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52028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F83A5"/>
              </a:clrFrom>
              <a:clrTo>
                <a:srgbClr val="5F83A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157192"/>
            <a:ext cx="18478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388" y="836613"/>
            <a:ext cx="4176712" cy="5335587"/>
          </a:xfrm>
        </p:spPr>
        <p:txBody>
          <a:bodyPr lIns="18000">
            <a:normAutofit/>
          </a:bodyPr>
          <a:lstStyle/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«Помогите Оле»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Оли длинные волосы. К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Новом году мама, папа,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и подружки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подарили ей много ярких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 – так много, что Оля не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знает, что с ними делать, </a:t>
            </a:r>
          </a:p>
          <a:p>
            <a:pPr marL="27432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использовать.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Помогите Оле решить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эту проблему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43438" y="836613"/>
            <a:ext cx="4681537" cy="53355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«Молочные проблемы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кота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Матроскина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надоил так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много молока, что заполнил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 имеющиеся в доме ёмкости.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может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всё море молока?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29250"/>
            <a:ext cx="16764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509120"/>
            <a:ext cx="1088761" cy="1008112"/>
          </a:xfrm>
          <a:prstGeom prst="wedgeEllipseCallou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1344149" cy="1008112"/>
          </a:xfrm>
          <a:prstGeom prst="wedgeEllipseCallout">
            <a:avLst>
              <a:gd name="adj1" fmla="val 60595"/>
              <a:gd name="adj2" fmla="val 7212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365104"/>
            <a:ext cx="1473907" cy="1225799"/>
          </a:xfrm>
          <a:prstGeom prst="wedgeEllipseCallout">
            <a:avLst>
              <a:gd name="adj1" fmla="val -53733"/>
              <a:gd name="adj2" fmla="val 78324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330">
            <a:off x="2411413" y="52292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36521">
            <a:off x="7527032" y="3789040"/>
            <a:ext cx="1616968" cy="1616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284984"/>
            <a:ext cx="216504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1600200"/>
            <a:ext cx="7777162" cy="48736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Составьте рекламное объявление для газеты за 3 минуты так, чтобы все слова начинались на одну букву.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i="1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Продаётся певчий пушистый попугай Паинька, пятилетний, полузелёный. Предпочитает питаться печеньем, пить пепси – колу. Пожалуйста, приходите посмотреть.</a:t>
            </a:r>
            <a:endParaRPr lang="ru-RU" smtClean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11321" t="26185" b="8406"/>
          <a:stretch>
            <a:fillRect/>
          </a:stretch>
        </p:blipFill>
        <p:spPr bwMode="auto">
          <a:xfrm>
            <a:off x="2699792" y="4038770"/>
            <a:ext cx="4248472" cy="235021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«Конкурс поэтов»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513" cy="48736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Придумайте за три минутки оригинальное стихотворение, начинающееся со слов </a:t>
            </a:r>
            <a:r>
              <a:rPr lang="ru-RU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«Зайчик, зайчик, где ты был?»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569" y="3140968"/>
            <a:ext cx="5374022" cy="37170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251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Деловая игра     «Развитие творческих способностей педагогов по технологии ТРИЗ» </vt:lpstr>
      <vt:lpstr>«Свойства  - антисвойства»</vt:lpstr>
      <vt:lpstr>«Система»</vt:lpstr>
      <vt:lpstr>«Интересное, остроумное и полезное»</vt:lpstr>
      <vt:lpstr>«Загадай загадку»</vt:lpstr>
      <vt:lpstr>Проблемная ситуация</vt:lpstr>
      <vt:lpstr>    реклама</vt:lpstr>
      <vt:lpstr>«Конкурс поэтов»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педагога  Деловая игра   «Развитие творческих способностей педагогов по технологии ТРИЗ»</dc:title>
  <dc:creator>Юрий</dc:creator>
  <cp:lastModifiedBy>Женя</cp:lastModifiedBy>
  <cp:revision>23</cp:revision>
  <dcterms:created xsi:type="dcterms:W3CDTF">2012-11-26T13:22:03Z</dcterms:created>
  <dcterms:modified xsi:type="dcterms:W3CDTF">2012-12-21T16:56:38Z</dcterms:modified>
</cp:coreProperties>
</file>