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69D8E-15EA-41D5-8626-E9C1FBCA6B4C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C7C09-DDEF-4CE7-A3A9-5122BB51D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C7C09-DDEF-4CE7-A3A9-5122BB51D34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4EE9-7537-4211-80C1-05A0991CC6F1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1B895EA-DAE9-4032-95F8-AB8024812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4EE9-7537-4211-80C1-05A0991CC6F1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95EA-DAE9-4032-95F8-AB8024812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4EE9-7537-4211-80C1-05A0991CC6F1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95EA-DAE9-4032-95F8-AB8024812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4EE9-7537-4211-80C1-05A0991CC6F1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1B895EA-DAE9-4032-95F8-AB8024812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4EE9-7537-4211-80C1-05A0991CC6F1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95EA-DAE9-4032-95F8-AB80248123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4EE9-7537-4211-80C1-05A0991CC6F1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95EA-DAE9-4032-95F8-AB8024812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4EE9-7537-4211-80C1-05A0991CC6F1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1B895EA-DAE9-4032-95F8-AB80248123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4EE9-7537-4211-80C1-05A0991CC6F1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95EA-DAE9-4032-95F8-AB8024812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4EE9-7537-4211-80C1-05A0991CC6F1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95EA-DAE9-4032-95F8-AB8024812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4EE9-7537-4211-80C1-05A0991CC6F1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95EA-DAE9-4032-95F8-AB8024812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4EE9-7537-4211-80C1-05A0991CC6F1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95EA-DAE9-4032-95F8-AB80248123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1D4EE9-7537-4211-80C1-05A0991CC6F1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1B895EA-DAE9-4032-95F8-AB80248123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908720"/>
            <a:ext cx="8964488" cy="259228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Arial Black" pitchFamily="34" charset="0"/>
                <a:cs typeface="Aharoni" pitchFamily="2" charset="-79"/>
              </a:rPr>
              <a:t>Влияние театрализованной деятельности на развитие эстетического вкуса ребенка-дошкольника</a:t>
            </a:r>
            <a:r>
              <a:rPr lang="ru-RU" dirty="0" smtClean="0">
                <a:cs typeface="Aharoni" pitchFamily="2" charset="-79"/>
              </a:rPr>
              <a:t/>
            </a:r>
            <a:br>
              <a:rPr lang="ru-RU" dirty="0" smtClean="0">
                <a:cs typeface="Aharoni" pitchFamily="2" charset="-79"/>
              </a:rPr>
            </a:br>
            <a:endParaRPr lang="ru-RU" dirty="0"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large_5315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068960"/>
            <a:ext cx="3960440" cy="36004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latin typeface="Arial Black" pitchFamily="34" charset="0"/>
              </a:rPr>
              <a:t>Предметно-пространственная</a:t>
            </a:r>
            <a:r>
              <a:rPr lang="ru-RU" i="1" dirty="0" smtClean="0"/>
              <a:t> </a:t>
            </a:r>
            <a:r>
              <a:rPr lang="ru-RU" i="1" dirty="0" smtClean="0">
                <a:latin typeface="Arial Black" pitchFamily="34" charset="0"/>
              </a:rPr>
              <a:t>среда</a:t>
            </a:r>
            <a:endParaRPr lang="ru-RU" i="1" dirty="0">
              <a:latin typeface="Arial Black" pitchFamily="34" charset="0"/>
            </a:endParaRPr>
          </a:p>
        </p:txBody>
      </p:sp>
      <p:pic>
        <p:nvPicPr>
          <p:cNvPr id="4" name="Содержимое 3" descr="IMG_56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3587693" cy="2952328"/>
          </a:xfrm>
        </p:spPr>
      </p:pic>
      <p:pic>
        <p:nvPicPr>
          <p:cNvPr id="6" name="Рисунок 5" descr="IMG_56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340768"/>
            <a:ext cx="3600400" cy="2880320"/>
          </a:xfrm>
          <a:prstGeom prst="rect">
            <a:avLst/>
          </a:prstGeom>
        </p:spPr>
      </p:pic>
      <p:pic>
        <p:nvPicPr>
          <p:cNvPr id="7" name="Рисунок 6" descr="IMG_56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4365104"/>
            <a:ext cx="3240360" cy="2304256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0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124744"/>
            <a:ext cx="6768751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osovorot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3888432" cy="3822154"/>
          </a:xfrm>
        </p:spPr>
      </p:pic>
      <p:pic>
        <p:nvPicPr>
          <p:cNvPr id="5" name="Рисунок 4" descr="сарафа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772816"/>
            <a:ext cx="3528392" cy="4572000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56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88640"/>
            <a:ext cx="4752528" cy="6480720"/>
          </a:xfrm>
        </p:spPr>
      </p:pic>
    </p:spTree>
  </p:cSld>
  <p:clrMapOvr>
    <a:masterClrMapping/>
  </p:clrMapOvr>
  <p:transition spd="med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56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620688"/>
            <a:ext cx="4392488" cy="5832648"/>
          </a:xfrm>
        </p:spPr>
      </p:pic>
    </p:spTree>
  </p:cSld>
  <p:clrMapOvr>
    <a:masterClrMapping/>
  </p:clrMapOvr>
  <p:transition spd="med"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MG_562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3349488" cy="3168353"/>
          </a:xfrm>
        </p:spPr>
      </p:pic>
      <p:pic>
        <p:nvPicPr>
          <p:cNvPr id="7" name="Рисунок 6" descr="IMG_56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188640"/>
            <a:ext cx="4464496" cy="3744416"/>
          </a:xfrm>
          <a:prstGeom prst="rect">
            <a:avLst/>
          </a:prstGeom>
        </p:spPr>
      </p:pic>
      <p:pic>
        <p:nvPicPr>
          <p:cNvPr id="8" name="Рисунок 7" descr="IMG_56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28821" y="3717032"/>
            <a:ext cx="3351291" cy="2952327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56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332656"/>
            <a:ext cx="5040560" cy="6192688"/>
          </a:xfrm>
        </p:spPr>
      </p:pic>
    </p:spTree>
  </p:cSld>
  <p:clrMapOvr>
    <a:masterClrMapping/>
  </p:clrMapOvr>
  <p:transition spd="med">
    <p:cover dir="ld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</TotalTime>
  <Words>11</Words>
  <Application>Microsoft Office PowerPoint</Application>
  <PresentationFormat>Экран (4:3)</PresentationFormat>
  <Paragraphs>3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Влияние театрализованной деятельности на развитие эстетического вкуса ребенка-дошкольника </vt:lpstr>
      <vt:lpstr>Предметно-пространственная среда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театрализованной деятельности на развитие эстетического вкуса ребенка-дошкольника</dc:title>
  <dc:creator>Леночка</dc:creator>
  <cp:lastModifiedBy>Леночка</cp:lastModifiedBy>
  <cp:revision>7</cp:revision>
  <dcterms:created xsi:type="dcterms:W3CDTF">2012-11-19T19:02:11Z</dcterms:created>
  <dcterms:modified xsi:type="dcterms:W3CDTF">2012-11-20T19:45:40Z</dcterms:modified>
</cp:coreProperties>
</file>