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0AE2-A881-40A7-BA8B-60E9F2512692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BEE3-68EE-44DA-AD8B-6A46DF1953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0AE2-A881-40A7-BA8B-60E9F2512692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BEE3-68EE-44DA-AD8B-6A46DF1953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0AE2-A881-40A7-BA8B-60E9F2512692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BEE3-68EE-44DA-AD8B-6A46DF1953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0AE2-A881-40A7-BA8B-60E9F2512692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BEE3-68EE-44DA-AD8B-6A46DF1953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0AE2-A881-40A7-BA8B-60E9F2512692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BEE3-68EE-44DA-AD8B-6A46DF1953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0AE2-A881-40A7-BA8B-60E9F2512692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BEE3-68EE-44DA-AD8B-6A46DF1953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0AE2-A881-40A7-BA8B-60E9F2512692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BEE3-68EE-44DA-AD8B-6A46DF1953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0AE2-A881-40A7-BA8B-60E9F2512692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BEE3-68EE-44DA-AD8B-6A46DF1953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0AE2-A881-40A7-BA8B-60E9F2512692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BEE3-68EE-44DA-AD8B-6A46DF1953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0AE2-A881-40A7-BA8B-60E9F2512692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BEE3-68EE-44DA-AD8B-6A46DF1953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0AE2-A881-40A7-BA8B-60E9F2512692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BEE3-68EE-44DA-AD8B-6A46DF1953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60AE2-A881-40A7-BA8B-60E9F2512692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EBEE3-68EE-44DA-AD8B-6A46DF1953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s56.radikal.ru/i152/0904/3c/64e2dec9c593.jpg" TargetMode="External"/><Relationship Id="rId3" Type="http://schemas.openxmlformats.org/officeDocument/2006/relationships/hyperlink" Target="http://www.artes.su/wallpapers/255dd85230c14987eb9eaddc9b88d559/3496_4.jpg" TargetMode="External"/><Relationship Id="rId7" Type="http://schemas.openxmlformats.org/officeDocument/2006/relationships/hyperlink" Target="http://m.foto.radikal.ru/0707/57/3e777a5b64d0t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rexglobal.activerain.com/image_store/uploads/3/6/4/1/1/ar125547380511463.JPG" TargetMode="External"/><Relationship Id="rId11" Type="http://schemas.openxmlformats.org/officeDocument/2006/relationships/hyperlink" Target="http://img-eburg.fotki.yandex.ru/get/4711/25585874.162/0_9a1d8_5905e8a8_XL" TargetMode="External"/><Relationship Id="rId5" Type="http://schemas.openxmlformats.org/officeDocument/2006/relationships/hyperlink" Target="http://img-fotki.yandex.ru/get/4105/annaze63.33/0_3110d_9edeeaeb_XL" TargetMode="External"/><Relationship Id="rId10" Type="http://schemas.openxmlformats.org/officeDocument/2006/relationships/hyperlink" Target="http://img-fotki.yandex.ru/get/3901/annaze63.33/0_31100_c642467d_XL" TargetMode="External"/><Relationship Id="rId4" Type="http://schemas.openxmlformats.org/officeDocument/2006/relationships/hyperlink" Target="http://img-eburg.fotki.yandex.ru/get/4114/zetta261.5/0_20476_f40f64ce_L" TargetMode="External"/><Relationship Id="rId9" Type="http://schemas.openxmlformats.org/officeDocument/2006/relationships/hyperlink" Target="http://www.coloriage.tv/dessincolo/de-champignons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404664"/>
            <a:ext cx="516404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Cambria" pitchFamily="18" charset="0"/>
              </a:rPr>
              <a:t>Муниципальное </a:t>
            </a:r>
            <a:r>
              <a:rPr lang="ru-RU" sz="1400" dirty="0" smtClean="0">
                <a:latin typeface="Cambria" pitchFamily="18" charset="0"/>
              </a:rPr>
              <a:t> автономное   образовательное </a:t>
            </a:r>
            <a:r>
              <a:rPr lang="ru-RU" sz="1400" dirty="0">
                <a:latin typeface="Cambria" pitchFamily="18" charset="0"/>
              </a:rPr>
              <a:t>учреждение </a:t>
            </a:r>
            <a:endParaRPr lang="ru-RU" sz="1400" dirty="0" smtClean="0">
              <a:latin typeface="Cambria" pitchFamily="18" charset="0"/>
            </a:endParaRPr>
          </a:p>
          <a:p>
            <a:pPr algn="ctr"/>
            <a:r>
              <a:rPr lang="ru-RU" sz="1400" dirty="0" smtClean="0">
                <a:latin typeface="Cambria" pitchFamily="18" charset="0"/>
              </a:rPr>
              <a:t>«Средняя   </a:t>
            </a:r>
            <a:r>
              <a:rPr lang="ru-RU" sz="1400" dirty="0">
                <a:latin typeface="Cambria" pitchFamily="18" charset="0"/>
              </a:rPr>
              <a:t>общеобразовательная </a:t>
            </a:r>
            <a:r>
              <a:rPr lang="ru-RU" sz="1400" dirty="0" smtClean="0">
                <a:latin typeface="Cambria" pitchFamily="18" charset="0"/>
              </a:rPr>
              <a:t>  школа   №15»</a:t>
            </a:r>
            <a:endParaRPr lang="ru-RU" sz="1400" dirty="0">
              <a:latin typeface="Cambria" pitchFamily="18" charset="0"/>
            </a:endParaRPr>
          </a:p>
          <a:p>
            <a:endParaRPr lang="ru-RU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4365104"/>
            <a:ext cx="55571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ambria" pitchFamily="18" charset="0"/>
              </a:rPr>
              <a:t>Девятерикова Зинаида Валентиновна,</a:t>
            </a:r>
          </a:p>
          <a:p>
            <a:pPr algn="r"/>
            <a:r>
              <a:rPr lang="ru-RU" sz="2400" dirty="0">
                <a:latin typeface="Cambria" pitchFamily="18" charset="0"/>
              </a:rPr>
              <a:t>у</a:t>
            </a:r>
            <a:r>
              <a:rPr lang="ru-RU" sz="2400" dirty="0" smtClean="0">
                <a:latin typeface="Cambria" pitchFamily="18" charset="0"/>
              </a:rPr>
              <a:t>читель начальных классов</a:t>
            </a:r>
            <a:endParaRPr lang="ru-RU" sz="24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888" y="5949280"/>
            <a:ext cx="1576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Cambria" pitchFamily="18" charset="0"/>
              </a:rPr>
              <a:t>Губаха</a:t>
            </a:r>
            <a:r>
              <a:rPr lang="ru-RU" dirty="0" smtClean="0">
                <a:latin typeface="Cambria" pitchFamily="18" charset="0"/>
              </a:rPr>
              <a:t> - 2012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1844824"/>
            <a:ext cx="61854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mbria" pitchFamily="18" charset="0"/>
              </a:rPr>
              <a:t>Помоги ёжику 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mbria" pitchFamily="18" charset="0"/>
              </a:rPr>
              <a:t>собрать грибочки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ambria" pitchFamily="18" charset="0"/>
            </a:endParaRPr>
          </a:p>
        </p:txBody>
      </p:sp>
      <p:pic>
        <p:nvPicPr>
          <p:cNvPr id="9" name="Picture 2" descr="C:\Users\user\Desktop\1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3933056"/>
            <a:ext cx="2042542" cy="212228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3131840" y="4089692"/>
            <a:ext cx="2664296" cy="2768308"/>
            <a:chOff x="2771800" y="4089692"/>
            <a:chExt cx="2664296" cy="2768308"/>
          </a:xfrm>
        </p:grpSpPr>
        <p:pic>
          <p:nvPicPr>
            <p:cNvPr id="2050" name="Picture 2" descr="C:\Users\user\Desktop\1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71800" y="4089692"/>
              <a:ext cx="2664296" cy="2768308"/>
            </a:xfrm>
            <a:prstGeom prst="rect">
              <a:avLst/>
            </a:prstGeom>
            <a:noFill/>
          </p:spPr>
        </p:pic>
        <p:sp>
          <p:nvSpPr>
            <p:cNvPr id="3" name="Прямоугольник 2"/>
            <p:cNvSpPr/>
            <p:nvPr/>
          </p:nvSpPr>
          <p:spPr>
            <a:xfrm>
              <a:off x="3923928" y="4221088"/>
              <a:ext cx="5357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8000">
                    <a:solidFill>
                      <a:schemeClr val="accent3">
                        <a:lumMod val="50000"/>
                      </a:schemeClr>
                    </a:solidFill>
                    <a:prstDash val="solid"/>
                    <a:miter lim="800000"/>
                  </a:ln>
                  <a:solidFill>
                    <a:srgbClr val="00B05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8</a:t>
              </a:r>
              <a:endParaRPr lang="ru-RU" sz="5400" b="1" dirty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pic>
        <p:nvPicPr>
          <p:cNvPr id="2054" name="Picture 6" descr="C:\Users\user\Desktop\4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6084168" y="4725144"/>
            <a:ext cx="1440160" cy="1636545"/>
          </a:xfrm>
          <a:prstGeom prst="rect">
            <a:avLst/>
          </a:prstGeom>
          <a:noFill/>
        </p:spPr>
      </p:pic>
      <p:pic>
        <p:nvPicPr>
          <p:cNvPr id="2057" name="Picture 9" descr="C:\Users\user\Desktop\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2636912"/>
            <a:ext cx="1872208" cy="1933458"/>
          </a:xfrm>
          <a:prstGeom prst="rect">
            <a:avLst/>
          </a:prstGeom>
          <a:noFill/>
        </p:spPr>
      </p:pic>
      <p:pic>
        <p:nvPicPr>
          <p:cNvPr id="2059" name="Picture 11" descr="C:\Users\user\Desktop\9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5238328"/>
            <a:ext cx="1619672" cy="1619672"/>
          </a:xfrm>
          <a:prstGeom prst="rect">
            <a:avLst/>
          </a:prstGeom>
          <a:noFill/>
        </p:spPr>
      </p:pic>
      <p:grpSp>
        <p:nvGrpSpPr>
          <p:cNvPr id="16" name="Группа 15"/>
          <p:cNvGrpSpPr/>
          <p:nvPr/>
        </p:nvGrpSpPr>
        <p:grpSpPr>
          <a:xfrm>
            <a:off x="0" y="3501008"/>
            <a:ext cx="1584176" cy="1818810"/>
            <a:chOff x="2411760" y="-1604900"/>
            <a:chExt cx="5256584" cy="6139290"/>
          </a:xfrm>
        </p:grpSpPr>
        <p:sp>
          <p:nvSpPr>
            <p:cNvPr id="15" name="Овал 14"/>
            <p:cNvSpPr/>
            <p:nvPr/>
          </p:nvSpPr>
          <p:spPr>
            <a:xfrm>
              <a:off x="3203848" y="188640"/>
              <a:ext cx="2880320" cy="17281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60" name="Picture 12" descr="C:\Users\user\Desktop\10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11760" y="-1604900"/>
              <a:ext cx="5256584" cy="6139290"/>
            </a:xfrm>
            <a:prstGeom prst="rect">
              <a:avLst/>
            </a:prstGeom>
            <a:noFill/>
          </p:spPr>
        </p:pic>
      </p:grpSp>
      <p:pic>
        <p:nvPicPr>
          <p:cNvPr id="2062" name="Picture 14" descr="C:\Users\user\Desktop\13 - копия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2636912"/>
            <a:ext cx="2088232" cy="2099601"/>
          </a:xfrm>
          <a:prstGeom prst="rect">
            <a:avLst/>
          </a:prstGeom>
          <a:noFill/>
        </p:spPr>
      </p:pic>
      <p:pic>
        <p:nvPicPr>
          <p:cNvPr id="2056" name="Picture 8" descr="C:\Users\user\Desktop\5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5808" y="3212976"/>
            <a:ext cx="1728192" cy="1677767"/>
          </a:xfrm>
          <a:prstGeom prst="rect">
            <a:avLst/>
          </a:prstGeom>
          <a:noFill/>
        </p:spPr>
      </p:pic>
      <p:pic>
        <p:nvPicPr>
          <p:cNvPr id="2064" name="Picture 16" descr="C:\Users\user\Desktop\7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99481" y="5589240"/>
            <a:ext cx="844519" cy="1268760"/>
          </a:xfrm>
          <a:prstGeom prst="rect">
            <a:avLst/>
          </a:prstGeom>
          <a:noFill/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676456" y="0"/>
            <a:ext cx="467544" cy="476672"/>
          </a:xfrm>
          <a:prstGeom prst="actionButtonForwardNex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9.80574E-7 C -0.00868 -0.00093 -0.01701 -0.00069 -0.02552 -0.00278 C -0.03437 -0.00486 -0.04375 -0.01365 -0.05225 -0.0185 C -0.0592 -0.02822 -0.06684 -0.03238 -0.07482 -0.03677 C -0.0816 -0.04556 -0.0908 -0.04926 -0.09861 -0.05504 C -0.10729 -0.06198 -0.11649 -0.07077 -0.12552 -0.07609 C -0.13073 -0.07933 -0.13594 -0.07817 -0.14097 -0.08418 C -0.14236 -0.0858 -0.14357 -0.08858 -0.14514 -0.0895 C -0.14948 -0.09205 -0.15382 -0.09205 -0.15781 -0.09436 C -0.16684 -0.10569 -0.1783 -0.11008 -0.18871 -0.1154 C -0.20208 -0.12234 -0.21458 -0.13298 -0.2283 -0.13876 C -0.26528 -0.1383 -0.30243 -0.13876 -0.33923 -0.13645 C -0.34479 -0.13622 -0.3592 -0.1235 -0.36597 -0.12072 C -0.37396 -0.11101 -0.36857 -0.11656 -0.38281 -0.10777 C -0.3842 -0.10685 -0.38715 -0.105 -0.38715 -0.10477 C -0.39392 -0.09644 -0.40208 -0.09413 -0.40955 -0.0895 C -0.4125 -0.08765 -0.41823 -0.08418 -0.41823 -0.08372 C -0.43368 -0.06406 -0.45347 -0.05504 -0.47153 -0.04464 C -0.47448 -0.04325 -0.47743 -0.04232 -0.47986 -0.03932 C -0.48142 -0.0377 -0.48246 -0.03562 -0.48403 -0.03446 C -0.49444 -0.02637 -0.5059 -0.02012 -0.51649 -0.01341 C -0.5191 -0.00856 -0.52066 -0.00185 -0.52344 0.00231 C -0.52604 0.00624 -0.52934 0.00694 -0.53212 0.01017 C -0.53576 0.0303 -0.54357 0.04371 -0.54757 0.06522 C -0.54896 0.07331 -0.55017 0.08094 -0.55173 0.08904 C -0.55225 0.09158 -0.55312 0.09667 -0.55312 0.0969 C -0.55347 0.10985 -0.55312 0.14732 -0.5559 0.16767 C -0.55694 0.17553 -0.55868 0.18339 -0.56024 0.19126 C -0.56111 0.19658 -0.56285 0.20698 -0.56285 0.20721 C -0.56232 0.21855 -0.56076 0.22942 -0.56024 0.24098 C -0.55937 0.25671 -0.55868 0.28816 -0.55868 0.28839 " pathEditMode="relative" rAng="0" ptsTypes="ffffffffffffffffffffffffffffffA">
                                      <p:cBhvr>
                                        <p:cTn id="21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" y="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7567E-6 C -0.00139 -0.0037 -0.00104 -0.0081 -0.00365 -0.01087 C -0.01198 -0.01966 -0.02778 -0.02405 -0.03924 -0.02683 C -0.04636 -0.03169 -0.05347 -0.03377 -0.06129 -0.03562 C -0.09045 -0.03515 -0.1191 -0.03515 -0.14827 -0.034 C -0.15226 -0.03377 -0.15625 -0.03307 -0.16025 -0.03215 C -0.16354 -0.03145 -0.1665 -0.02868 -0.17031 -0.02845 C -0.18229 -0.02799 -0.1941 -0.02729 -0.2059 -0.02683 C -0.22118 -0.0222 -0.22778 -0.0185 -0.23316 -0.00162 C -0.2349 0.01017 -0.23368 0.02359 -0.24028 0.03399 C -0.24202 0.05365 -0.24462 0.05758 -0.25191 0.07331 C -0.25035 0.11286 -0.25035 0.09829 -0.25035 0.11633 " pathEditMode="relative" rAng="0" ptsTypes="fffffffffffA">
                                      <p:cBhvr>
                                        <p:cTn id="26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1619E-6 C 0.00573 -0.00763 3.05556E-6 0.00116 0.00347 -0.00601 C 0.00573 -0.01064 0.00868 -0.01249 0.01111 -0.01503 C 0.01371 -0.01757 0.01093 -0.01549 0.01354 -0.01942 C 0.01632 -0.02405 0.01927 -0.02682 0.02205 -0.03006 C 0.02413 -0.03561 0.02222 -0.03145 0.02482 -0.03469 C 0.02639 -0.03654 0.0276 -0.04024 0.02916 -0.04232 C 0.03073 -0.04463 0.03281 -0.04602 0.03455 -0.04833 C 0.03559 -0.04995 0.0368 -0.05134 0.03802 -0.05273 C 0.03871 -0.05388 0.04027 -0.05573 0.04027 -0.0555 C 0.04357 -0.0555 0.05364 -0.05458 0.05833 -0.05273 C 0.06146 -0.05134 0.06475 -0.04278 0.06788 -0.03931 C 0.06875 -0.037 0.06944 -0.03376 0.07031 -0.03168 C 0.071 -0.02983 0.07187 -0.02891 0.07257 -0.02729 C 0.07361 -0.02197 0.0743 -0.01873 0.07569 -0.01503 C 0.07639 -0.01179 0.07708 -0.00925 0.0776 -0.00601 C 0.07795 -0.00462 0.07777 -0.00254 0.07795 -0.00139 C 0.0783 -0.00023 0.07882 -0.00046 0.07916 -2.51619E-6 C 0.08107 0.01064 0.08021 0.00602 0.08159 0.01365 C 0.08229 0.01758 0.08246 0.02452 0.08316 0.02868 C 0.08368 0.0377 0.08402 0.04741 0.08507 0.05597 C 0.08611 0.06568 0.08559 0.05828 0.08628 0.06661 C 0.08715 0.07817 0.0875 0.09112 0.08941 0.1013 C 0.08975 0.10708 0.08993 0.11124 0.0908 0.11633 C 0.09132 0.12466 0.09166 0.12997 0.09253 0.13761 C 0.09305 0.15125 0.09392 0.16351 0.09462 0.17692 C 0.09496 0.18432 0.09479 0.19195 0.09514 0.19935 C 0.09583 0.21369 0.09878 0.23058 0.09878 0.24491 " pathEditMode="relative" rAng="0" ptsTypes="fffffffffffffffffffffffffffA">
                                      <p:cBhvr>
                                        <p:cTn id="31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88529E-6 C -0.09028 -0.0007 -0.18056 0.00069 -0.27083 -0.00209 C -0.2724 -0.00209 -0.26927 -0.0081 -0.26927 -0.00787 " pathEditMode="relative" rAng="0" ptsTypes="ffA">
                                      <p:cBhvr>
                                        <p:cTn id="36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35896" y="404664"/>
            <a:ext cx="2026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Cambria" pitchFamily="18" charset="0"/>
              </a:rPr>
              <a:t>Р</a:t>
            </a:r>
            <a:r>
              <a:rPr lang="ru-RU" sz="3600" b="1" dirty="0" smtClean="0">
                <a:latin typeface="Cambria" pitchFamily="18" charset="0"/>
              </a:rPr>
              <a:t>есурсы</a:t>
            </a:r>
            <a:endParaRPr lang="ru-RU" sz="3600" b="1" dirty="0"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196752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>
                <a:latin typeface="Cambria" pitchFamily="18" charset="0"/>
                <a:hlinkClick r:id="rId3"/>
              </a:rPr>
              <a:t>http://</a:t>
            </a:r>
            <a:r>
              <a:rPr lang="ru-RU" sz="1400" u="sng" dirty="0" smtClean="0">
                <a:latin typeface="Cambria" pitchFamily="18" charset="0"/>
                <a:hlinkClick r:id="rId3"/>
              </a:rPr>
              <a:t>www.artes.su/wallpapers/255dd85230c14987eb9eaddc9b88d559/3496_4.jpg</a:t>
            </a:r>
            <a:r>
              <a:rPr lang="ru-RU" sz="1400" dirty="0" smtClean="0">
                <a:latin typeface="Cambria" pitchFamily="18" charset="0"/>
              </a:rPr>
              <a:t>    -  фон</a:t>
            </a:r>
            <a:endParaRPr lang="ru-RU" sz="1400" dirty="0"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556792"/>
            <a:ext cx="685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>
                <a:latin typeface="Cambria" pitchFamily="18" charset="0"/>
                <a:hlinkClick r:id="rId4"/>
              </a:rPr>
              <a:t>http://</a:t>
            </a:r>
            <a:r>
              <a:rPr lang="ru-RU" sz="1400" u="sng" dirty="0" smtClean="0">
                <a:latin typeface="Cambria" pitchFamily="18" charset="0"/>
                <a:hlinkClick r:id="rId4"/>
              </a:rPr>
              <a:t>img-eburg.fotki.yandex.ru/get/4114/zetta261.5/0_20476_f40f64ce_L</a:t>
            </a:r>
            <a:r>
              <a:rPr lang="ru-RU" sz="1400" u="sng" dirty="0" smtClean="0">
                <a:latin typeface="Cambria" pitchFamily="18" charset="0"/>
              </a:rPr>
              <a:t> </a:t>
            </a:r>
            <a:r>
              <a:rPr lang="ru-RU" sz="1400" dirty="0" smtClean="0">
                <a:latin typeface="Cambria" pitchFamily="18" charset="0"/>
              </a:rPr>
              <a:t>      -  ёжик</a:t>
            </a:r>
            <a:endParaRPr lang="ru-RU" sz="1400" dirty="0"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844824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Cambria" pitchFamily="18" charset="0"/>
              </a:rPr>
              <a:t>грибы</a:t>
            </a:r>
            <a:endParaRPr lang="ru-RU" sz="1400" dirty="0"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132856"/>
            <a:ext cx="6534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>
                <a:latin typeface="Cambria" pitchFamily="18" charset="0"/>
                <a:hlinkClick r:id="rId5"/>
              </a:rPr>
              <a:t>http://img-fotki.yandex.ru/get/4105/annaze63.33/0_3110d_9edeeaeb_XL</a:t>
            </a:r>
            <a:endParaRPr lang="ru-RU" sz="1400" dirty="0">
              <a:latin typeface="Cambr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2420888"/>
            <a:ext cx="7416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>
                <a:latin typeface="Cambria" pitchFamily="18" charset="0"/>
                <a:hlinkClick r:id="rId6"/>
              </a:rPr>
              <a:t>http://trexglobal.activerain.com/image_store/uploads/3/6/4/1/1/ar125547380511463.JPG</a:t>
            </a:r>
            <a:endParaRPr lang="ru-RU" sz="1400" dirty="0"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27089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u="sng" dirty="0">
                <a:latin typeface="Cambria" pitchFamily="18" charset="0"/>
                <a:hlinkClick r:id="rId7"/>
              </a:rPr>
              <a:t>http://m.foto.radikal.ru/0707/57/3e777a5b64d0t.jpg</a:t>
            </a:r>
            <a:endParaRPr lang="ru-RU" sz="1400" dirty="0">
              <a:latin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299695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u="sng" dirty="0">
                <a:latin typeface="Cambria" pitchFamily="18" charset="0"/>
                <a:hlinkClick r:id="rId8"/>
              </a:rPr>
              <a:t>http://s56.radikal.ru/i152/0904/3c/64e2dec9c593.jpg</a:t>
            </a:r>
            <a:r>
              <a:rPr lang="ru-RU" sz="1400" dirty="0">
                <a:latin typeface="Cambria" pitchFamily="18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356992"/>
            <a:ext cx="61926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>
                <a:latin typeface="Cambria" pitchFamily="18" charset="0"/>
                <a:hlinkClick r:id="rId9"/>
              </a:rPr>
              <a:t>http://www.coloriage.tv/dessincolo/de-champignons.png</a:t>
            </a:r>
            <a:endParaRPr lang="ru-RU" sz="1400" dirty="0">
              <a:latin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3645024"/>
            <a:ext cx="7848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>
                <a:latin typeface="Cambria" pitchFamily="18" charset="0"/>
                <a:hlinkClick r:id="rId10"/>
              </a:rPr>
              <a:t>http://img-fotki.yandex.ru/get/3901/annaze63.33/0_31100_c642467d_XL</a:t>
            </a:r>
            <a:endParaRPr lang="ru-RU" sz="1400" dirty="0"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4005064"/>
            <a:ext cx="70567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>
                <a:latin typeface="Cambria" pitchFamily="18" charset="0"/>
                <a:hlinkClick r:id="rId11"/>
              </a:rPr>
              <a:t>http://img-eburg.fotki.yandex.ru/get/4711/25585874.162/0_9a1d8_5905e8a8_XL</a:t>
            </a:r>
            <a:endParaRPr lang="ru-RU" sz="1400" dirty="0">
              <a:latin typeface="Cambria" pitchFamily="18" charset="0"/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  <a:hlinkHover r:id="" action="ppaction://hlinkshowjump?jump=endshow"/>
          </p:cNvPr>
          <p:cNvSpPr/>
          <p:nvPr/>
        </p:nvSpPr>
        <p:spPr>
          <a:xfrm>
            <a:off x="8676456" y="0"/>
            <a:ext cx="467544" cy="476672"/>
          </a:xfrm>
          <a:prstGeom prst="actionButtonForwardNex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59</Words>
  <Application>Microsoft Office PowerPoint</Application>
  <PresentationFormat>Экран (4:3)</PresentationFormat>
  <Paragraphs>19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</cp:revision>
  <dcterms:created xsi:type="dcterms:W3CDTF">2012-02-09T13:54:45Z</dcterms:created>
  <dcterms:modified xsi:type="dcterms:W3CDTF">2012-02-09T15:50:05Z</dcterms:modified>
</cp:coreProperties>
</file>