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F03663-7105-4574-A2EE-3EFB7B9DECB2}" type="doc">
      <dgm:prSet loTypeId="urn:microsoft.com/office/officeart/2005/8/layout/hierarchy3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3CC92B3-25A0-4B59-B384-BF524CCF88EE}">
      <dgm:prSet phldrT="[Текст]" custT="1"/>
      <dgm:spPr>
        <a:solidFill>
          <a:srgbClr val="FFC000"/>
        </a:solidFill>
        <a:ln w="38100"/>
      </dgm:spPr>
      <dgm:t>
        <a:bodyPr/>
        <a:lstStyle/>
        <a:p>
          <a:r>
            <a:rPr lang="ru-RU" sz="2000" dirty="0" smtClean="0">
              <a:solidFill>
                <a:schemeClr val="bg2">
                  <a:lumMod val="25000"/>
                </a:schemeClr>
              </a:solidFill>
            </a:rPr>
            <a:t>Для решения поставленной задачи используются разнообразные формы и методы в работе с детьми, педагогами и родителями воспитанников:</a:t>
          </a:r>
          <a:endParaRPr lang="ru-RU" sz="2000" dirty="0">
            <a:solidFill>
              <a:schemeClr val="bg2">
                <a:lumMod val="25000"/>
              </a:schemeClr>
            </a:solidFill>
          </a:endParaRPr>
        </a:p>
      </dgm:t>
    </dgm:pt>
    <dgm:pt modelId="{950BEFB6-17E2-4ED1-A2AE-D85E97106874}" type="parTrans" cxnId="{6F2E35CA-9738-4655-861E-F0F126F41945}">
      <dgm:prSet/>
      <dgm:spPr/>
      <dgm:t>
        <a:bodyPr/>
        <a:lstStyle/>
        <a:p>
          <a:endParaRPr lang="ru-RU"/>
        </a:p>
      </dgm:t>
    </dgm:pt>
    <dgm:pt modelId="{56C0626D-10BD-49C5-88D0-6FE57BD281A1}" type="sibTrans" cxnId="{6F2E35CA-9738-4655-861E-F0F126F41945}">
      <dgm:prSet/>
      <dgm:spPr/>
      <dgm:t>
        <a:bodyPr/>
        <a:lstStyle/>
        <a:p>
          <a:endParaRPr lang="ru-RU"/>
        </a:p>
      </dgm:t>
    </dgm:pt>
    <dgm:pt modelId="{86D190CD-AC3A-430C-8F52-9658555413C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ln w="38100">
          <a:solidFill>
            <a:schemeClr val="bg2">
              <a:lumMod val="10000"/>
            </a:schemeClr>
          </a:solidFill>
        </a:ln>
      </dgm:spPr>
      <dgm:t>
        <a:bodyPr>
          <a:prstTxWarp prst="textFadeRight">
            <a:avLst/>
          </a:prstTxWarp>
        </a:bodyPr>
        <a:lstStyle/>
        <a:p>
          <a:r>
            <a:rPr lang="ru-RU" sz="2800" dirty="0" smtClean="0"/>
            <a:t>традиционные</a:t>
          </a:r>
          <a:endParaRPr lang="ru-RU" sz="2800" dirty="0"/>
        </a:p>
      </dgm:t>
    </dgm:pt>
    <dgm:pt modelId="{7640C7DB-2EBE-419C-9AED-A20A262602F3}" type="parTrans" cxnId="{72797CDA-D017-4A65-AE0D-225A47A45742}">
      <dgm:prSet/>
      <dgm:spPr/>
      <dgm:t>
        <a:bodyPr/>
        <a:lstStyle/>
        <a:p>
          <a:endParaRPr lang="ru-RU"/>
        </a:p>
      </dgm:t>
    </dgm:pt>
    <dgm:pt modelId="{F6C4523C-8698-445F-B72D-A0D7C22AA211}" type="sibTrans" cxnId="{72797CDA-D017-4A65-AE0D-225A47A45742}">
      <dgm:prSet/>
      <dgm:spPr/>
      <dgm:t>
        <a:bodyPr/>
        <a:lstStyle/>
        <a:p>
          <a:endParaRPr lang="ru-RU"/>
        </a:p>
      </dgm:t>
    </dgm:pt>
    <dgm:pt modelId="{39EFC645-AC46-46B9-AB39-CDB27356E1FE}">
      <dgm:prSet phldrT="[Текст]" custT="1"/>
      <dgm:spPr>
        <a:solidFill>
          <a:srgbClr val="92D050">
            <a:alpha val="90000"/>
          </a:srgbClr>
        </a:solidFill>
        <a:ln w="38100"/>
      </dgm:spPr>
      <dgm:t>
        <a:bodyPr>
          <a:prstTxWarp prst="textFadeLeft">
            <a:avLst/>
          </a:prstTxWarp>
        </a:bodyPr>
        <a:lstStyle/>
        <a:p>
          <a:r>
            <a:rPr lang="ru-RU" sz="2000" dirty="0" smtClean="0"/>
            <a:t>нетрадиционные</a:t>
          </a:r>
          <a:endParaRPr lang="ru-RU" sz="2000" dirty="0"/>
        </a:p>
      </dgm:t>
    </dgm:pt>
    <dgm:pt modelId="{D8482EEC-218D-45F1-844E-A1213CC74BEF}" type="parTrans" cxnId="{699A0B57-E2AD-431B-8F9C-6699D41DA6C5}">
      <dgm:prSet/>
      <dgm:spPr/>
      <dgm:t>
        <a:bodyPr/>
        <a:lstStyle/>
        <a:p>
          <a:endParaRPr lang="ru-RU"/>
        </a:p>
      </dgm:t>
    </dgm:pt>
    <dgm:pt modelId="{237C8682-1D9E-4AEA-B8D8-A35553CDD70B}" type="sibTrans" cxnId="{699A0B57-E2AD-431B-8F9C-6699D41DA6C5}">
      <dgm:prSet/>
      <dgm:spPr/>
      <dgm:t>
        <a:bodyPr/>
        <a:lstStyle/>
        <a:p>
          <a:endParaRPr lang="ru-RU"/>
        </a:p>
      </dgm:t>
    </dgm:pt>
    <dgm:pt modelId="{2FB3D136-6437-42FB-8DE5-A6DF9D34CD66}">
      <dgm:prSet phldrT="[Текст]" phldr="1"/>
      <dgm:spPr/>
      <dgm:t>
        <a:bodyPr/>
        <a:lstStyle/>
        <a:p>
          <a:endParaRPr lang="ru-RU" dirty="0"/>
        </a:p>
      </dgm:t>
    </dgm:pt>
    <dgm:pt modelId="{869A4D83-0658-4E2D-903F-E87E757E8962}" type="parTrans" cxnId="{CB7A52D7-1545-4D04-990D-683180AD13EE}">
      <dgm:prSet/>
      <dgm:spPr/>
      <dgm:t>
        <a:bodyPr/>
        <a:lstStyle/>
        <a:p>
          <a:endParaRPr lang="ru-RU"/>
        </a:p>
      </dgm:t>
    </dgm:pt>
    <dgm:pt modelId="{8B8AF47C-50B7-452B-B0E0-3334C88D96F2}" type="sibTrans" cxnId="{CB7A52D7-1545-4D04-990D-683180AD13EE}">
      <dgm:prSet/>
      <dgm:spPr/>
      <dgm:t>
        <a:bodyPr/>
        <a:lstStyle/>
        <a:p>
          <a:endParaRPr lang="ru-RU"/>
        </a:p>
      </dgm:t>
    </dgm:pt>
    <dgm:pt modelId="{5D06F270-C43A-4C1E-ABE1-BA627A32C050}" type="pres">
      <dgm:prSet presAssocID="{ECF03663-7105-4574-A2EE-3EFB7B9DECB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0330A2-D1DC-44D1-8EAD-54A5F7DE789B}" type="pres">
      <dgm:prSet presAssocID="{13CC92B3-25A0-4B59-B384-BF524CCF88EE}" presName="root" presStyleCnt="0"/>
      <dgm:spPr/>
    </dgm:pt>
    <dgm:pt modelId="{D9B63607-139F-4A23-88E5-2BD8D24A5592}" type="pres">
      <dgm:prSet presAssocID="{13CC92B3-25A0-4B59-B384-BF524CCF88EE}" presName="rootComposite" presStyleCnt="0"/>
      <dgm:spPr/>
    </dgm:pt>
    <dgm:pt modelId="{B9B09F02-AC44-4949-BE0A-4DEBE3B0EE0F}" type="pres">
      <dgm:prSet presAssocID="{13CC92B3-25A0-4B59-B384-BF524CCF88EE}" presName="rootText" presStyleLbl="node1" presStyleIdx="0" presStyleCnt="2" custScaleX="340172" custScaleY="651155" custLinFactNeighborX="-61319" custLinFactNeighborY="-788"/>
      <dgm:spPr/>
      <dgm:t>
        <a:bodyPr/>
        <a:lstStyle/>
        <a:p>
          <a:endParaRPr lang="ru-RU"/>
        </a:p>
      </dgm:t>
    </dgm:pt>
    <dgm:pt modelId="{CC0685B8-E4C0-4EBD-BF6E-B26F9D6469C7}" type="pres">
      <dgm:prSet presAssocID="{13CC92B3-25A0-4B59-B384-BF524CCF88EE}" presName="rootConnector" presStyleLbl="node1" presStyleIdx="0" presStyleCnt="2"/>
      <dgm:spPr/>
      <dgm:t>
        <a:bodyPr/>
        <a:lstStyle/>
        <a:p>
          <a:endParaRPr lang="ru-RU"/>
        </a:p>
      </dgm:t>
    </dgm:pt>
    <dgm:pt modelId="{134651CD-789D-4BA1-A999-341B9ECA6D5A}" type="pres">
      <dgm:prSet presAssocID="{13CC92B3-25A0-4B59-B384-BF524CCF88EE}" presName="childShape" presStyleCnt="0"/>
      <dgm:spPr/>
    </dgm:pt>
    <dgm:pt modelId="{3BB2B69D-245A-4F3D-8C6E-F3CEFF9525EC}" type="pres">
      <dgm:prSet presAssocID="{7640C7DB-2EBE-419C-9AED-A20A262602F3}" presName="Name13" presStyleLbl="parChTrans1D2" presStyleIdx="0" presStyleCnt="2"/>
      <dgm:spPr/>
      <dgm:t>
        <a:bodyPr/>
        <a:lstStyle/>
        <a:p>
          <a:endParaRPr lang="ru-RU"/>
        </a:p>
      </dgm:t>
    </dgm:pt>
    <dgm:pt modelId="{1F632F96-6B5A-43B2-9BA6-58FD2E3AD9F2}" type="pres">
      <dgm:prSet presAssocID="{86D190CD-AC3A-430C-8F52-9658555413C2}" presName="childText" presStyleLbl="bgAcc1" presStyleIdx="0" presStyleCnt="2" custScaleX="641604" custScaleY="336631" custLinFactNeighborX="-5275" custLinFactNeighborY="-5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6A3E12-F18C-46AF-B886-55DC0A0607C9}" type="pres">
      <dgm:prSet presAssocID="{D8482EEC-218D-45F1-844E-A1213CC74BEF}" presName="Name13" presStyleLbl="parChTrans1D2" presStyleIdx="1" presStyleCnt="2"/>
      <dgm:spPr/>
      <dgm:t>
        <a:bodyPr/>
        <a:lstStyle/>
        <a:p>
          <a:endParaRPr lang="ru-RU"/>
        </a:p>
      </dgm:t>
    </dgm:pt>
    <dgm:pt modelId="{3EDF59E2-2D30-446A-A2EA-ED5CAC0C70A9}" type="pres">
      <dgm:prSet presAssocID="{39EFC645-AC46-46B9-AB39-CDB27356E1FE}" presName="childText" presStyleLbl="bgAcc1" presStyleIdx="1" presStyleCnt="2" custScaleX="738817" custScaleY="302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3509AA-2473-469D-89ED-9300F4A9112F}" type="pres">
      <dgm:prSet presAssocID="{2FB3D136-6437-42FB-8DE5-A6DF9D34CD66}" presName="root" presStyleCnt="0"/>
      <dgm:spPr/>
    </dgm:pt>
    <dgm:pt modelId="{CEFB5C6B-9FB6-4B69-96E8-3BDD49E7BAE7}" type="pres">
      <dgm:prSet presAssocID="{2FB3D136-6437-42FB-8DE5-A6DF9D34CD66}" presName="rootComposite" presStyleCnt="0"/>
      <dgm:spPr/>
    </dgm:pt>
    <dgm:pt modelId="{66D886FB-B85C-4802-8CDA-A888F78CEF25}" type="pres">
      <dgm:prSet presAssocID="{2FB3D136-6437-42FB-8DE5-A6DF9D34CD66}" presName="rootText" presStyleLbl="node1" presStyleIdx="1" presStyleCnt="2" custFlipVert="1" custFlipHor="1" custScaleX="48611" custScaleY="9812"/>
      <dgm:spPr/>
      <dgm:t>
        <a:bodyPr/>
        <a:lstStyle/>
        <a:p>
          <a:endParaRPr lang="ru-RU"/>
        </a:p>
      </dgm:t>
    </dgm:pt>
    <dgm:pt modelId="{ED9830A2-2F15-4EC3-AC39-7C77B0FD051A}" type="pres">
      <dgm:prSet presAssocID="{2FB3D136-6437-42FB-8DE5-A6DF9D34CD66}" presName="rootConnector" presStyleLbl="node1" presStyleIdx="1" presStyleCnt="2"/>
      <dgm:spPr/>
      <dgm:t>
        <a:bodyPr/>
        <a:lstStyle/>
        <a:p>
          <a:endParaRPr lang="ru-RU"/>
        </a:p>
      </dgm:t>
    </dgm:pt>
    <dgm:pt modelId="{E487ED93-FF40-47D6-8D50-525E1CD308E4}" type="pres">
      <dgm:prSet presAssocID="{2FB3D136-6437-42FB-8DE5-A6DF9D34CD66}" presName="childShape" presStyleCnt="0"/>
      <dgm:spPr/>
    </dgm:pt>
  </dgm:ptLst>
  <dgm:cxnLst>
    <dgm:cxn modelId="{CB7A52D7-1545-4D04-990D-683180AD13EE}" srcId="{ECF03663-7105-4574-A2EE-3EFB7B9DECB2}" destId="{2FB3D136-6437-42FB-8DE5-A6DF9D34CD66}" srcOrd="1" destOrd="0" parTransId="{869A4D83-0658-4E2D-903F-E87E757E8962}" sibTransId="{8B8AF47C-50B7-452B-B0E0-3334C88D96F2}"/>
    <dgm:cxn modelId="{C2375CC2-0C29-4D17-9474-1B6A63B9AD58}" type="presOf" srcId="{2FB3D136-6437-42FB-8DE5-A6DF9D34CD66}" destId="{66D886FB-B85C-4802-8CDA-A888F78CEF25}" srcOrd="0" destOrd="0" presId="urn:microsoft.com/office/officeart/2005/8/layout/hierarchy3"/>
    <dgm:cxn modelId="{82FC1EDB-AF34-4929-9909-CDDCDD8A191F}" type="presOf" srcId="{2FB3D136-6437-42FB-8DE5-A6DF9D34CD66}" destId="{ED9830A2-2F15-4EC3-AC39-7C77B0FD051A}" srcOrd="1" destOrd="0" presId="urn:microsoft.com/office/officeart/2005/8/layout/hierarchy3"/>
    <dgm:cxn modelId="{72797CDA-D017-4A65-AE0D-225A47A45742}" srcId="{13CC92B3-25A0-4B59-B384-BF524CCF88EE}" destId="{86D190CD-AC3A-430C-8F52-9658555413C2}" srcOrd="0" destOrd="0" parTransId="{7640C7DB-2EBE-419C-9AED-A20A262602F3}" sibTransId="{F6C4523C-8698-445F-B72D-A0D7C22AA211}"/>
    <dgm:cxn modelId="{5FA46E35-9508-4E23-B946-0806F6808BC6}" type="presOf" srcId="{D8482EEC-218D-45F1-844E-A1213CC74BEF}" destId="{7A6A3E12-F18C-46AF-B886-55DC0A0607C9}" srcOrd="0" destOrd="0" presId="urn:microsoft.com/office/officeart/2005/8/layout/hierarchy3"/>
    <dgm:cxn modelId="{582F08B2-4EB3-46DB-B55E-5E843BB27ED9}" type="presOf" srcId="{13CC92B3-25A0-4B59-B384-BF524CCF88EE}" destId="{B9B09F02-AC44-4949-BE0A-4DEBE3B0EE0F}" srcOrd="0" destOrd="0" presId="urn:microsoft.com/office/officeart/2005/8/layout/hierarchy3"/>
    <dgm:cxn modelId="{903C0A0D-C050-476D-BD17-EA148FC716D9}" type="presOf" srcId="{86D190CD-AC3A-430C-8F52-9658555413C2}" destId="{1F632F96-6B5A-43B2-9BA6-58FD2E3AD9F2}" srcOrd="0" destOrd="0" presId="urn:microsoft.com/office/officeart/2005/8/layout/hierarchy3"/>
    <dgm:cxn modelId="{6F2E35CA-9738-4655-861E-F0F126F41945}" srcId="{ECF03663-7105-4574-A2EE-3EFB7B9DECB2}" destId="{13CC92B3-25A0-4B59-B384-BF524CCF88EE}" srcOrd="0" destOrd="0" parTransId="{950BEFB6-17E2-4ED1-A2AE-D85E97106874}" sibTransId="{56C0626D-10BD-49C5-88D0-6FE57BD281A1}"/>
    <dgm:cxn modelId="{699A0B57-E2AD-431B-8F9C-6699D41DA6C5}" srcId="{13CC92B3-25A0-4B59-B384-BF524CCF88EE}" destId="{39EFC645-AC46-46B9-AB39-CDB27356E1FE}" srcOrd="1" destOrd="0" parTransId="{D8482EEC-218D-45F1-844E-A1213CC74BEF}" sibTransId="{237C8682-1D9E-4AEA-B8D8-A35553CDD70B}"/>
    <dgm:cxn modelId="{61938F57-6009-4634-A6F0-91D980A2EC81}" type="presOf" srcId="{39EFC645-AC46-46B9-AB39-CDB27356E1FE}" destId="{3EDF59E2-2D30-446A-A2EA-ED5CAC0C70A9}" srcOrd="0" destOrd="0" presId="urn:microsoft.com/office/officeart/2005/8/layout/hierarchy3"/>
    <dgm:cxn modelId="{5FCFAC3F-B7BC-4538-86CE-822922E7764C}" type="presOf" srcId="{ECF03663-7105-4574-A2EE-3EFB7B9DECB2}" destId="{5D06F270-C43A-4C1E-ABE1-BA627A32C050}" srcOrd="0" destOrd="0" presId="urn:microsoft.com/office/officeart/2005/8/layout/hierarchy3"/>
    <dgm:cxn modelId="{9E242224-50F6-4F55-92ED-744B45BD597A}" type="presOf" srcId="{7640C7DB-2EBE-419C-9AED-A20A262602F3}" destId="{3BB2B69D-245A-4F3D-8C6E-F3CEFF9525EC}" srcOrd="0" destOrd="0" presId="urn:microsoft.com/office/officeart/2005/8/layout/hierarchy3"/>
    <dgm:cxn modelId="{E504BCF5-BB6F-4F9B-A63A-013A9AC238D2}" type="presOf" srcId="{13CC92B3-25A0-4B59-B384-BF524CCF88EE}" destId="{CC0685B8-E4C0-4EBD-BF6E-B26F9D6469C7}" srcOrd="1" destOrd="0" presId="urn:microsoft.com/office/officeart/2005/8/layout/hierarchy3"/>
    <dgm:cxn modelId="{2376E51F-D54C-4EBF-95BF-CF770D1D81DF}" type="presParOf" srcId="{5D06F270-C43A-4C1E-ABE1-BA627A32C050}" destId="{830330A2-D1DC-44D1-8EAD-54A5F7DE789B}" srcOrd="0" destOrd="0" presId="urn:microsoft.com/office/officeart/2005/8/layout/hierarchy3"/>
    <dgm:cxn modelId="{717EBA9B-6FE0-431B-8951-0F378E74E898}" type="presParOf" srcId="{830330A2-D1DC-44D1-8EAD-54A5F7DE789B}" destId="{D9B63607-139F-4A23-88E5-2BD8D24A5592}" srcOrd="0" destOrd="0" presId="urn:microsoft.com/office/officeart/2005/8/layout/hierarchy3"/>
    <dgm:cxn modelId="{9B835A0C-25E7-436C-A4F5-2777C0009127}" type="presParOf" srcId="{D9B63607-139F-4A23-88E5-2BD8D24A5592}" destId="{B9B09F02-AC44-4949-BE0A-4DEBE3B0EE0F}" srcOrd="0" destOrd="0" presId="urn:microsoft.com/office/officeart/2005/8/layout/hierarchy3"/>
    <dgm:cxn modelId="{8D0E8EB0-04F3-43F1-A199-7B5AB989971E}" type="presParOf" srcId="{D9B63607-139F-4A23-88E5-2BD8D24A5592}" destId="{CC0685B8-E4C0-4EBD-BF6E-B26F9D6469C7}" srcOrd="1" destOrd="0" presId="urn:microsoft.com/office/officeart/2005/8/layout/hierarchy3"/>
    <dgm:cxn modelId="{A63250C9-32CE-46A7-A717-FB969A0F5A28}" type="presParOf" srcId="{830330A2-D1DC-44D1-8EAD-54A5F7DE789B}" destId="{134651CD-789D-4BA1-A999-341B9ECA6D5A}" srcOrd="1" destOrd="0" presId="urn:microsoft.com/office/officeart/2005/8/layout/hierarchy3"/>
    <dgm:cxn modelId="{F67794A0-0921-475C-B5E6-BE0F21CF2453}" type="presParOf" srcId="{134651CD-789D-4BA1-A999-341B9ECA6D5A}" destId="{3BB2B69D-245A-4F3D-8C6E-F3CEFF9525EC}" srcOrd="0" destOrd="0" presId="urn:microsoft.com/office/officeart/2005/8/layout/hierarchy3"/>
    <dgm:cxn modelId="{1BA7CE39-395D-411B-88F2-8162EBE45B81}" type="presParOf" srcId="{134651CD-789D-4BA1-A999-341B9ECA6D5A}" destId="{1F632F96-6B5A-43B2-9BA6-58FD2E3AD9F2}" srcOrd="1" destOrd="0" presId="urn:microsoft.com/office/officeart/2005/8/layout/hierarchy3"/>
    <dgm:cxn modelId="{6F0765B0-D5A8-42FD-8500-50156938BA1B}" type="presParOf" srcId="{134651CD-789D-4BA1-A999-341B9ECA6D5A}" destId="{7A6A3E12-F18C-46AF-B886-55DC0A0607C9}" srcOrd="2" destOrd="0" presId="urn:microsoft.com/office/officeart/2005/8/layout/hierarchy3"/>
    <dgm:cxn modelId="{1F7E3602-22E1-463A-8F7E-0067035EB9FF}" type="presParOf" srcId="{134651CD-789D-4BA1-A999-341B9ECA6D5A}" destId="{3EDF59E2-2D30-446A-A2EA-ED5CAC0C70A9}" srcOrd="3" destOrd="0" presId="urn:microsoft.com/office/officeart/2005/8/layout/hierarchy3"/>
    <dgm:cxn modelId="{4EFD0194-9981-4220-A0DF-029E4DCC5824}" type="presParOf" srcId="{5D06F270-C43A-4C1E-ABE1-BA627A32C050}" destId="{AC3509AA-2473-469D-89ED-9300F4A9112F}" srcOrd="1" destOrd="0" presId="urn:microsoft.com/office/officeart/2005/8/layout/hierarchy3"/>
    <dgm:cxn modelId="{97305215-862D-4791-B961-2B6D970BBCC0}" type="presParOf" srcId="{AC3509AA-2473-469D-89ED-9300F4A9112F}" destId="{CEFB5C6B-9FB6-4B69-96E8-3BDD49E7BAE7}" srcOrd="0" destOrd="0" presId="urn:microsoft.com/office/officeart/2005/8/layout/hierarchy3"/>
    <dgm:cxn modelId="{69DB0976-8458-49D1-9345-F73ADCC21A7C}" type="presParOf" srcId="{CEFB5C6B-9FB6-4B69-96E8-3BDD49E7BAE7}" destId="{66D886FB-B85C-4802-8CDA-A888F78CEF25}" srcOrd="0" destOrd="0" presId="urn:microsoft.com/office/officeart/2005/8/layout/hierarchy3"/>
    <dgm:cxn modelId="{ACF2CA4A-4932-47BF-BA32-964BF832E771}" type="presParOf" srcId="{CEFB5C6B-9FB6-4B69-96E8-3BDD49E7BAE7}" destId="{ED9830A2-2F15-4EC3-AC39-7C77B0FD051A}" srcOrd="1" destOrd="0" presId="urn:microsoft.com/office/officeart/2005/8/layout/hierarchy3"/>
    <dgm:cxn modelId="{FF87E62A-8AC1-4A2E-8BD8-8CA2CB192598}" type="presParOf" srcId="{AC3509AA-2473-469D-89ED-9300F4A9112F}" destId="{E487ED93-FF40-47D6-8D50-525E1CD308E4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DC41C5-1D50-4576-AA8C-DFC798E3081A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882117-C1B9-4424-99BC-81DBF572688A}">
      <dgm:prSet phldrT="[Текст]" custT="1"/>
      <dgm:spPr>
        <a:solidFill>
          <a:srgbClr val="FFC000"/>
        </a:solidFill>
        <a:ln w="57150">
          <a:solidFill>
            <a:schemeClr val="tx2">
              <a:lumMod val="50000"/>
            </a:schemeClr>
          </a:solidFill>
        </a:ln>
      </dgm:spPr>
      <dgm:t>
        <a:bodyPr/>
        <a:lstStyle/>
        <a:p>
          <a:r>
            <a:rPr lang="ru-RU" sz="2000" b="1" dirty="0" smtClean="0">
              <a:solidFill>
                <a:schemeClr val="accent2">
                  <a:lumMod val="50000"/>
                </a:schemeClr>
              </a:solidFill>
            </a:rPr>
            <a:t>Традиционные формы сотрудничества с семьями</a:t>
          </a:r>
          <a:endParaRPr lang="ru-RU" sz="2000" b="1" dirty="0">
            <a:solidFill>
              <a:schemeClr val="accent2">
                <a:lumMod val="50000"/>
              </a:schemeClr>
            </a:solidFill>
          </a:endParaRPr>
        </a:p>
      </dgm:t>
    </dgm:pt>
    <dgm:pt modelId="{DB9122EC-A6A3-42C2-A382-030B1F8DAFED}" type="parTrans" cxnId="{0B46E537-698D-450F-8C1B-1812610A46D9}">
      <dgm:prSet/>
      <dgm:spPr/>
      <dgm:t>
        <a:bodyPr/>
        <a:lstStyle/>
        <a:p>
          <a:endParaRPr lang="ru-RU"/>
        </a:p>
      </dgm:t>
    </dgm:pt>
    <dgm:pt modelId="{A056C0BD-6057-4E6D-B6E4-88B499D444EA}" type="sibTrans" cxnId="{0B46E537-698D-450F-8C1B-1812610A46D9}">
      <dgm:prSet/>
      <dgm:spPr/>
      <dgm:t>
        <a:bodyPr/>
        <a:lstStyle/>
        <a:p>
          <a:endParaRPr lang="ru-RU"/>
        </a:p>
      </dgm:t>
    </dgm:pt>
    <dgm:pt modelId="{899956B0-42D1-4410-848C-B36258CFD1AB}">
      <dgm:prSet phldrT="[Текст]" custT="1"/>
      <dgm:spPr>
        <a:solidFill>
          <a:srgbClr val="00B050"/>
        </a:solidFill>
        <a:ln w="38100">
          <a:solidFill>
            <a:srgbClr val="008000"/>
          </a:solidFill>
        </a:ln>
      </dgm:spPr>
      <dgm:t>
        <a:bodyPr/>
        <a:lstStyle/>
        <a:p>
          <a:r>
            <a:rPr lang="ru-RU" sz="2000" dirty="0" smtClean="0"/>
            <a:t>Доска объявлений</a:t>
          </a:r>
          <a:endParaRPr lang="ru-RU" sz="2000" dirty="0"/>
        </a:p>
      </dgm:t>
    </dgm:pt>
    <dgm:pt modelId="{71C422E7-5FCA-4576-A80A-B58D86F49EF3}" type="parTrans" cxnId="{568EA75E-162E-4127-8FC4-70585B82DD4D}">
      <dgm:prSet/>
      <dgm:spPr/>
      <dgm:t>
        <a:bodyPr/>
        <a:lstStyle/>
        <a:p>
          <a:endParaRPr lang="ru-RU"/>
        </a:p>
      </dgm:t>
    </dgm:pt>
    <dgm:pt modelId="{F634F845-61BF-4D62-BE73-797DF64F955E}" type="sibTrans" cxnId="{568EA75E-162E-4127-8FC4-70585B82DD4D}">
      <dgm:prSet/>
      <dgm:spPr/>
      <dgm:t>
        <a:bodyPr/>
        <a:lstStyle/>
        <a:p>
          <a:endParaRPr lang="ru-RU"/>
        </a:p>
      </dgm:t>
    </dgm:pt>
    <dgm:pt modelId="{BA4BFFA1-803A-4A8C-B3CC-75087CD6078E}">
      <dgm:prSet phldrT="[Текст]" custT="1"/>
      <dgm:spPr>
        <a:solidFill>
          <a:schemeClr val="tx2">
            <a:lumMod val="60000"/>
            <a:lumOff val="40000"/>
          </a:schemeClr>
        </a:solidFill>
        <a:ln w="38100"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ru-RU" sz="2000" dirty="0" smtClean="0"/>
            <a:t>Тематические папки</a:t>
          </a:r>
          <a:endParaRPr lang="ru-RU" sz="2000" dirty="0"/>
        </a:p>
      </dgm:t>
    </dgm:pt>
    <dgm:pt modelId="{155AE0A8-0167-43EF-8C14-DB5A7FE668FC}" type="parTrans" cxnId="{6829A8D9-0016-4FE5-BB79-25CF1DA8CB59}">
      <dgm:prSet/>
      <dgm:spPr/>
      <dgm:t>
        <a:bodyPr/>
        <a:lstStyle/>
        <a:p>
          <a:endParaRPr lang="ru-RU"/>
        </a:p>
      </dgm:t>
    </dgm:pt>
    <dgm:pt modelId="{F86F9732-8724-4090-B612-E88689B93576}" type="sibTrans" cxnId="{6829A8D9-0016-4FE5-BB79-25CF1DA8CB59}">
      <dgm:prSet/>
      <dgm:spPr/>
      <dgm:t>
        <a:bodyPr/>
        <a:lstStyle/>
        <a:p>
          <a:endParaRPr lang="ru-RU"/>
        </a:p>
      </dgm:t>
    </dgm:pt>
    <dgm:pt modelId="{382FC9AF-885C-4B5A-8A74-4E5F459B68D8}">
      <dgm:prSet phldrT="[Текст]" custT="1"/>
      <dgm:spPr>
        <a:solidFill>
          <a:schemeClr val="accent6">
            <a:lumMod val="75000"/>
          </a:schemeClr>
        </a:solidFill>
        <a:ln w="38100"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2000" dirty="0" smtClean="0"/>
            <a:t>Информационные бюллетени</a:t>
          </a:r>
          <a:endParaRPr lang="ru-RU" sz="2000" dirty="0"/>
        </a:p>
      </dgm:t>
    </dgm:pt>
    <dgm:pt modelId="{96475376-A7E1-4FFC-9E55-5790E0D61A5F}" type="parTrans" cxnId="{855AFBB3-88D7-4358-A540-709E765D724C}">
      <dgm:prSet/>
      <dgm:spPr/>
      <dgm:t>
        <a:bodyPr/>
        <a:lstStyle/>
        <a:p>
          <a:endParaRPr lang="ru-RU"/>
        </a:p>
      </dgm:t>
    </dgm:pt>
    <dgm:pt modelId="{4F2D8F7B-2686-4CE9-BB8E-3F3F4ACB7AD6}" type="sibTrans" cxnId="{855AFBB3-88D7-4358-A540-709E765D724C}">
      <dgm:prSet/>
      <dgm:spPr/>
      <dgm:t>
        <a:bodyPr/>
        <a:lstStyle/>
        <a:p>
          <a:endParaRPr lang="ru-RU"/>
        </a:p>
      </dgm:t>
    </dgm:pt>
    <dgm:pt modelId="{CE04B56B-80B3-4022-A9EA-12EE93520A6E}">
      <dgm:prSet/>
      <dgm:spPr>
        <a:solidFill>
          <a:srgbClr val="00B0F0"/>
        </a:solidFill>
        <a:ln w="38100">
          <a:solidFill>
            <a:srgbClr val="0070C0"/>
          </a:solidFill>
        </a:ln>
      </dgm:spPr>
      <dgm:t>
        <a:bodyPr/>
        <a:lstStyle/>
        <a:p>
          <a:r>
            <a:rPr lang="ru-RU" dirty="0" smtClean="0"/>
            <a:t>Тематические выставки работ детей, выпуски семейных газет, фотовыставки</a:t>
          </a:r>
          <a:endParaRPr lang="ru-RU" dirty="0"/>
        </a:p>
      </dgm:t>
    </dgm:pt>
    <dgm:pt modelId="{BF4F3878-5FEC-42B6-A5D0-AA4F840E44C3}" type="parTrans" cxnId="{4072CDA8-55A3-409C-832A-7F8A5FA390EC}">
      <dgm:prSet/>
      <dgm:spPr/>
      <dgm:t>
        <a:bodyPr/>
        <a:lstStyle/>
        <a:p>
          <a:endParaRPr lang="ru-RU"/>
        </a:p>
      </dgm:t>
    </dgm:pt>
    <dgm:pt modelId="{E533A1F2-832C-41A6-8228-8DE73F0C0185}" type="sibTrans" cxnId="{4072CDA8-55A3-409C-832A-7F8A5FA390EC}">
      <dgm:prSet/>
      <dgm:spPr/>
      <dgm:t>
        <a:bodyPr/>
        <a:lstStyle/>
        <a:p>
          <a:endParaRPr lang="ru-RU"/>
        </a:p>
      </dgm:t>
    </dgm:pt>
    <dgm:pt modelId="{9E630355-6446-48FD-82DC-D16BEA1CAEFE}" type="pres">
      <dgm:prSet presAssocID="{DBDC41C5-1D50-4576-AA8C-DFC798E3081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E0C11-58D3-418C-82E6-2C0BF01F6717}" type="pres">
      <dgm:prSet presAssocID="{EF882117-C1B9-4424-99BC-81DBF572688A}" presName="centerShape" presStyleLbl="node0" presStyleIdx="0" presStyleCnt="1" custScaleX="135750" custScaleY="116919" custLinFactNeighborX="6560" custLinFactNeighborY="-1564"/>
      <dgm:spPr/>
      <dgm:t>
        <a:bodyPr/>
        <a:lstStyle/>
        <a:p>
          <a:endParaRPr lang="ru-RU"/>
        </a:p>
      </dgm:t>
    </dgm:pt>
    <dgm:pt modelId="{121749CA-BA59-48B8-BF54-7777033BA97B}" type="pres">
      <dgm:prSet presAssocID="{CE04B56B-80B3-4022-A9EA-12EE93520A6E}" presName="node" presStyleLbl="node1" presStyleIdx="0" presStyleCnt="4" custScaleX="204965" custScaleY="146130" custRadScaleRad="90608" custRadScaleInc="841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3F3B8-7B19-4707-B97A-074538314836}" type="pres">
      <dgm:prSet presAssocID="{CE04B56B-80B3-4022-A9EA-12EE93520A6E}" presName="dummy" presStyleCnt="0"/>
      <dgm:spPr/>
    </dgm:pt>
    <dgm:pt modelId="{2B3885EE-ACE1-4F8B-B33C-EF4ACC05F3A0}" type="pres">
      <dgm:prSet presAssocID="{E533A1F2-832C-41A6-8228-8DE73F0C0185}" presName="sibTrans" presStyleLbl="sibTrans2D1" presStyleIdx="0" presStyleCnt="4"/>
      <dgm:spPr/>
      <dgm:t>
        <a:bodyPr/>
        <a:lstStyle/>
        <a:p>
          <a:endParaRPr lang="ru-RU"/>
        </a:p>
      </dgm:t>
    </dgm:pt>
    <dgm:pt modelId="{9370BBA7-A24F-4840-9EAE-F9A6112B3F9E}" type="pres">
      <dgm:prSet presAssocID="{899956B0-42D1-4410-848C-B36258CFD1AB}" presName="node" presStyleLbl="node1" presStyleIdx="1" presStyleCnt="4" custScaleX="166974" custScaleY="119541" custRadScaleRad="106896" custRadScaleInc="625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67917F-C22B-4CBD-BEE0-E7A728F97295}" type="pres">
      <dgm:prSet presAssocID="{899956B0-42D1-4410-848C-B36258CFD1AB}" presName="dummy" presStyleCnt="0"/>
      <dgm:spPr/>
    </dgm:pt>
    <dgm:pt modelId="{6EDD2DEF-28B4-4EF5-84EB-19414D970DDE}" type="pres">
      <dgm:prSet presAssocID="{F634F845-61BF-4D62-BE73-797DF64F955E}" presName="sibTrans" presStyleLbl="sibTrans2D1" presStyleIdx="1" presStyleCnt="4"/>
      <dgm:spPr/>
      <dgm:t>
        <a:bodyPr/>
        <a:lstStyle/>
        <a:p>
          <a:endParaRPr lang="ru-RU"/>
        </a:p>
      </dgm:t>
    </dgm:pt>
    <dgm:pt modelId="{4C345F28-619C-443E-BC8B-5B317EAB1D29}" type="pres">
      <dgm:prSet presAssocID="{BA4BFFA1-803A-4A8C-B3CC-75087CD6078E}" presName="node" presStyleLbl="node1" presStyleIdx="2" presStyleCnt="4" custScaleX="185203" custScaleY="144488" custRadScaleRad="88666" custRadScaleInc="66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6B0E4-1405-4029-AD21-AA3821E7743F}" type="pres">
      <dgm:prSet presAssocID="{BA4BFFA1-803A-4A8C-B3CC-75087CD6078E}" presName="dummy" presStyleCnt="0"/>
      <dgm:spPr/>
    </dgm:pt>
    <dgm:pt modelId="{9B593759-292E-47A8-9AFD-54AC755C1C49}" type="pres">
      <dgm:prSet presAssocID="{F86F9732-8724-4090-B612-E88689B93576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3B6C093-D69F-4DC0-B1F6-53D70B597EF8}" type="pres">
      <dgm:prSet presAssocID="{382FC9AF-885C-4B5A-8A74-4E5F459B68D8}" presName="node" presStyleLbl="node1" presStyleIdx="3" presStyleCnt="4" custScaleX="199727" custScaleY="129038" custRadScaleRad="96526" custRadScaleInc="63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4D82B5-5F9E-4226-BB4E-5A0285495142}" type="pres">
      <dgm:prSet presAssocID="{382FC9AF-885C-4B5A-8A74-4E5F459B68D8}" presName="dummy" presStyleCnt="0"/>
      <dgm:spPr/>
    </dgm:pt>
    <dgm:pt modelId="{EFBB7758-B2E1-4061-9E9B-2FC0DB3586C6}" type="pres">
      <dgm:prSet presAssocID="{4F2D8F7B-2686-4CE9-BB8E-3F3F4ACB7AD6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855AFBB3-88D7-4358-A540-709E765D724C}" srcId="{EF882117-C1B9-4424-99BC-81DBF572688A}" destId="{382FC9AF-885C-4B5A-8A74-4E5F459B68D8}" srcOrd="3" destOrd="0" parTransId="{96475376-A7E1-4FFC-9E55-5790E0D61A5F}" sibTransId="{4F2D8F7B-2686-4CE9-BB8E-3F3F4ACB7AD6}"/>
    <dgm:cxn modelId="{16E3B44F-0D6D-4E6E-8B73-6FDCD61FB2E9}" type="presOf" srcId="{382FC9AF-885C-4B5A-8A74-4E5F459B68D8}" destId="{13B6C093-D69F-4DC0-B1F6-53D70B597EF8}" srcOrd="0" destOrd="0" presId="urn:microsoft.com/office/officeart/2005/8/layout/radial6"/>
    <dgm:cxn modelId="{239687BE-B32B-4912-893D-F6498E8C619A}" type="presOf" srcId="{F86F9732-8724-4090-B612-E88689B93576}" destId="{9B593759-292E-47A8-9AFD-54AC755C1C49}" srcOrd="0" destOrd="0" presId="urn:microsoft.com/office/officeart/2005/8/layout/radial6"/>
    <dgm:cxn modelId="{4072CDA8-55A3-409C-832A-7F8A5FA390EC}" srcId="{EF882117-C1B9-4424-99BC-81DBF572688A}" destId="{CE04B56B-80B3-4022-A9EA-12EE93520A6E}" srcOrd="0" destOrd="0" parTransId="{BF4F3878-5FEC-42B6-A5D0-AA4F840E44C3}" sibTransId="{E533A1F2-832C-41A6-8228-8DE73F0C0185}"/>
    <dgm:cxn modelId="{9616C884-2EA1-4D6A-B658-E718BA49CFDF}" type="presOf" srcId="{EF882117-C1B9-4424-99BC-81DBF572688A}" destId="{D99E0C11-58D3-418C-82E6-2C0BF01F6717}" srcOrd="0" destOrd="0" presId="urn:microsoft.com/office/officeart/2005/8/layout/radial6"/>
    <dgm:cxn modelId="{D4D37F24-C149-429A-94D3-A269B8DE1826}" type="presOf" srcId="{DBDC41C5-1D50-4576-AA8C-DFC798E3081A}" destId="{9E630355-6446-48FD-82DC-D16BEA1CAEFE}" srcOrd="0" destOrd="0" presId="urn:microsoft.com/office/officeart/2005/8/layout/radial6"/>
    <dgm:cxn modelId="{0B46E537-698D-450F-8C1B-1812610A46D9}" srcId="{DBDC41C5-1D50-4576-AA8C-DFC798E3081A}" destId="{EF882117-C1B9-4424-99BC-81DBF572688A}" srcOrd="0" destOrd="0" parTransId="{DB9122EC-A6A3-42C2-A382-030B1F8DAFED}" sibTransId="{A056C0BD-6057-4E6D-B6E4-88B499D444EA}"/>
    <dgm:cxn modelId="{D20A8165-7A2A-48D7-98F7-02EFF0A4420A}" type="presOf" srcId="{CE04B56B-80B3-4022-A9EA-12EE93520A6E}" destId="{121749CA-BA59-48B8-BF54-7777033BA97B}" srcOrd="0" destOrd="0" presId="urn:microsoft.com/office/officeart/2005/8/layout/radial6"/>
    <dgm:cxn modelId="{B9188D58-D90C-4ACE-BE3C-58665B10A85B}" type="presOf" srcId="{E533A1F2-832C-41A6-8228-8DE73F0C0185}" destId="{2B3885EE-ACE1-4F8B-B33C-EF4ACC05F3A0}" srcOrd="0" destOrd="0" presId="urn:microsoft.com/office/officeart/2005/8/layout/radial6"/>
    <dgm:cxn modelId="{E6975BD5-34C3-4EF7-87C4-631ACBFBDA04}" type="presOf" srcId="{F634F845-61BF-4D62-BE73-797DF64F955E}" destId="{6EDD2DEF-28B4-4EF5-84EB-19414D970DDE}" srcOrd="0" destOrd="0" presId="urn:microsoft.com/office/officeart/2005/8/layout/radial6"/>
    <dgm:cxn modelId="{9D46B685-72FA-4F7E-9167-DB0B270924EE}" type="presOf" srcId="{BA4BFFA1-803A-4A8C-B3CC-75087CD6078E}" destId="{4C345F28-619C-443E-BC8B-5B317EAB1D29}" srcOrd="0" destOrd="0" presId="urn:microsoft.com/office/officeart/2005/8/layout/radial6"/>
    <dgm:cxn modelId="{01E105AF-812E-49FB-8906-7791632ABF52}" type="presOf" srcId="{4F2D8F7B-2686-4CE9-BB8E-3F3F4ACB7AD6}" destId="{EFBB7758-B2E1-4061-9E9B-2FC0DB3586C6}" srcOrd="0" destOrd="0" presId="urn:microsoft.com/office/officeart/2005/8/layout/radial6"/>
    <dgm:cxn modelId="{95FC8EB3-C84A-4E76-B761-F83953FE7D3E}" type="presOf" srcId="{899956B0-42D1-4410-848C-B36258CFD1AB}" destId="{9370BBA7-A24F-4840-9EAE-F9A6112B3F9E}" srcOrd="0" destOrd="0" presId="urn:microsoft.com/office/officeart/2005/8/layout/radial6"/>
    <dgm:cxn modelId="{6829A8D9-0016-4FE5-BB79-25CF1DA8CB59}" srcId="{EF882117-C1B9-4424-99BC-81DBF572688A}" destId="{BA4BFFA1-803A-4A8C-B3CC-75087CD6078E}" srcOrd="2" destOrd="0" parTransId="{155AE0A8-0167-43EF-8C14-DB5A7FE668FC}" sibTransId="{F86F9732-8724-4090-B612-E88689B93576}"/>
    <dgm:cxn modelId="{568EA75E-162E-4127-8FC4-70585B82DD4D}" srcId="{EF882117-C1B9-4424-99BC-81DBF572688A}" destId="{899956B0-42D1-4410-848C-B36258CFD1AB}" srcOrd="1" destOrd="0" parTransId="{71C422E7-5FCA-4576-A80A-B58D86F49EF3}" sibTransId="{F634F845-61BF-4D62-BE73-797DF64F955E}"/>
    <dgm:cxn modelId="{625EB4F0-3D0D-4A93-9C8B-099E64599466}" type="presParOf" srcId="{9E630355-6446-48FD-82DC-D16BEA1CAEFE}" destId="{D99E0C11-58D3-418C-82E6-2C0BF01F6717}" srcOrd="0" destOrd="0" presId="urn:microsoft.com/office/officeart/2005/8/layout/radial6"/>
    <dgm:cxn modelId="{307ED30B-8A2B-4CC6-B7D5-0EB514CFD696}" type="presParOf" srcId="{9E630355-6446-48FD-82DC-D16BEA1CAEFE}" destId="{121749CA-BA59-48B8-BF54-7777033BA97B}" srcOrd="1" destOrd="0" presId="urn:microsoft.com/office/officeart/2005/8/layout/radial6"/>
    <dgm:cxn modelId="{CAA7ACD0-5DEC-47E9-860C-4D675CB4C4A8}" type="presParOf" srcId="{9E630355-6446-48FD-82DC-D16BEA1CAEFE}" destId="{C553F3B8-7B19-4707-B97A-074538314836}" srcOrd="2" destOrd="0" presId="urn:microsoft.com/office/officeart/2005/8/layout/radial6"/>
    <dgm:cxn modelId="{D5C52269-9A9B-4ED0-857F-AF8E1F28D487}" type="presParOf" srcId="{9E630355-6446-48FD-82DC-D16BEA1CAEFE}" destId="{2B3885EE-ACE1-4F8B-B33C-EF4ACC05F3A0}" srcOrd="3" destOrd="0" presId="urn:microsoft.com/office/officeart/2005/8/layout/radial6"/>
    <dgm:cxn modelId="{78E76E0E-C5C3-4237-9402-A1AEC1AB837B}" type="presParOf" srcId="{9E630355-6446-48FD-82DC-D16BEA1CAEFE}" destId="{9370BBA7-A24F-4840-9EAE-F9A6112B3F9E}" srcOrd="4" destOrd="0" presId="urn:microsoft.com/office/officeart/2005/8/layout/radial6"/>
    <dgm:cxn modelId="{3F114E86-3FFF-4EE5-A33A-51407CEC2A56}" type="presParOf" srcId="{9E630355-6446-48FD-82DC-D16BEA1CAEFE}" destId="{6867917F-C22B-4CBD-BEE0-E7A728F97295}" srcOrd="5" destOrd="0" presId="urn:microsoft.com/office/officeart/2005/8/layout/radial6"/>
    <dgm:cxn modelId="{00FAE854-FF10-47D6-8193-719D3FE2E719}" type="presParOf" srcId="{9E630355-6446-48FD-82DC-D16BEA1CAEFE}" destId="{6EDD2DEF-28B4-4EF5-84EB-19414D970DDE}" srcOrd="6" destOrd="0" presId="urn:microsoft.com/office/officeart/2005/8/layout/radial6"/>
    <dgm:cxn modelId="{6798182A-0D5F-4971-83A3-6777CDDF2892}" type="presParOf" srcId="{9E630355-6446-48FD-82DC-D16BEA1CAEFE}" destId="{4C345F28-619C-443E-BC8B-5B317EAB1D29}" srcOrd="7" destOrd="0" presId="urn:microsoft.com/office/officeart/2005/8/layout/radial6"/>
    <dgm:cxn modelId="{7DE92F48-ECE2-4227-A91A-260FAEFC3E33}" type="presParOf" srcId="{9E630355-6446-48FD-82DC-D16BEA1CAEFE}" destId="{5F46B0E4-1405-4029-AD21-AA3821E7743F}" srcOrd="8" destOrd="0" presId="urn:microsoft.com/office/officeart/2005/8/layout/radial6"/>
    <dgm:cxn modelId="{212CB879-103B-42FE-B69B-604D3FE7DCAD}" type="presParOf" srcId="{9E630355-6446-48FD-82DC-D16BEA1CAEFE}" destId="{9B593759-292E-47A8-9AFD-54AC755C1C49}" srcOrd="9" destOrd="0" presId="urn:microsoft.com/office/officeart/2005/8/layout/radial6"/>
    <dgm:cxn modelId="{5F8EDCC0-416C-4584-B674-59DA7BEE59CF}" type="presParOf" srcId="{9E630355-6446-48FD-82DC-D16BEA1CAEFE}" destId="{13B6C093-D69F-4DC0-B1F6-53D70B597EF8}" srcOrd="10" destOrd="0" presId="urn:microsoft.com/office/officeart/2005/8/layout/radial6"/>
    <dgm:cxn modelId="{5F4F5B5D-62CE-4D56-A221-C671DFF46906}" type="presParOf" srcId="{9E630355-6446-48FD-82DC-D16BEA1CAEFE}" destId="{604D82B5-5F9E-4226-BB4E-5A0285495142}" srcOrd="11" destOrd="0" presId="urn:microsoft.com/office/officeart/2005/8/layout/radial6"/>
    <dgm:cxn modelId="{82FC3202-3B8F-4B4A-9DAA-4CF7C058FCAC}" type="presParOf" srcId="{9E630355-6446-48FD-82DC-D16BEA1CAEFE}" destId="{EFBB7758-B2E1-4061-9E9B-2FC0DB3586C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6F7020-E806-44A5-9799-700B3FA9DA85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995D1D53-E564-4EF5-934F-D377179E46AA}">
      <dgm:prSet phldrT="[Текст]" custT="1"/>
      <dgm:spPr/>
      <dgm:t>
        <a:bodyPr/>
        <a:lstStyle/>
        <a:p>
          <a:r>
            <a:rPr lang="ru-RU" sz="2000" dirty="0" smtClean="0"/>
            <a:t>дни открытых дверей в детском саду, кружок, посещение семьи, встречи с интересными людьми,</a:t>
          </a:r>
          <a:endParaRPr lang="ru-RU" sz="2000" dirty="0"/>
        </a:p>
      </dgm:t>
    </dgm:pt>
    <dgm:pt modelId="{A4E6B155-E71C-4104-A71F-EA7E2B13C1BC}" type="parTrans" cxnId="{1D7AE31C-0A92-4E5B-AE97-B48EDC6CB25A}">
      <dgm:prSet/>
      <dgm:spPr/>
      <dgm:t>
        <a:bodyPr/>
        <a:lstStyle/>
        <a:p>
          <a:endParaRPr lang="ru-RU"/>
        </a:p>
      </dgm:t>
    </dgm:pt>
    <dgm:pt modelId="{592A05D6-2C89-4367-87B7-1D5B01ECB5C8}" type="sibTrans" cxnId="{1D7AE31C-0A92-4E5B-AE97-B48EDC6CB25A}">
      <dgm:prSet/>
      <dgm:spPr/>
      <dgm:t>
        <a:bodyPr/>
        <a:lstStyle/>
        <a:p>
          <a:endParaRPr lang="ru-RU"/>
        </a:p>
      </dgm:t>
    </dgm:pt>
    <dgm:pt modelId="{C61E7413-A46E-446B-9839-4E6AB2BAD9DC}">
      <dgm:prSet phldrT="[Текст]" phldr="1" custT="1"/>
      <dgm:spPr/>
      <dgm:t>
        <a:bodyPr/>
        <a:lstStyle/>
        <a:p>
          <a:endParaRPr lang="ru-RU" sz="2000" dirty="0"/>
        </a:p>
      </dgm:t>
    </dgm:pt>
    <dgm:pt modelId="{DB246EE0-F841-4482-A13F-8B70733F6EAB}" type="parTrans" cxnId="{75CC594F-AC0F-42CB-89BC-18268AC56858}">
      <dgm:prSet/>
      <dgm:spPr/>
      <dgm:t>
        <a:bodyPr/>
        <a:lstStyle/>
        <a:p>
          <a:endParaRPr lang="ru-RU"/>
        </a:p>
      </dgm:t>
    </dgm:pt>
    <dgm:pt modelId="{276C6DBC-D449-48BF-A651-CD429122C611}" type="sibTrans" cxnId="{75CC594F-AC0F-42CB-89BC-18268AC56858}">
      <dgm:prSet/>
      <dgm:spPr/>
      <dgm:t>
        <a:bodyPr/>
        <a:lstStyle/>
        <a:p>
          <a:endParaRPr lang="ru-RU"/>
        </a:p>
      </dgm:t>
    </dgm:pt>
    <dgm:pt modelId="{18773AE3-BDF9-4D78-A8D7-3ADB440B8BDC}">
      <dgm:prSet phldrT="[Текст]" phldr="1"/>
      <dgm:spPr/>
      <dgm:t>
        <a:bodyPr/>
        <a:lstStyle/>
        <a:p>
          <a:endParaRPr lang="ru-RU" dirty="0"/>
        </a:p>
      </dgm:t>
    </dgm:pt>
    <dgm:pt modelId="{EFF131BA-F500-4EA6-8BC6-76E748AF8481}" type="parTrans" cxnId="{2B3CEF32-CA69-45B3-9E19-F07D2D30DD85}">
      <dgm:prSet/>
      <dgm:spPr/>
      <dgm:t>
        <a:bodyPr/>
        <a:lstStyle/>
        <a:p>
          <a:endParaRPr lang="ru-RU"/>
        </a:p>
      </dgm:t>
    </dgm:pt>
    <dgm:pt modelId="{057E2E4C-52C7-40F8-AE05-87FF3EBF125B}" type="sibTrans" cxnId="{2B3CEF32-CA69-45B3-9E19-F07D2D30DD85}">
      <dgm:prSet/>
      <dgm:spPr/>
      <dgm:t>
        <a:bodyPr/>
        <a:lstStyle/>
        <a:p>
          <a:endParaRPr lang="ru-RU"/>
        </a:p>
      </dgm:t>
    </dgm:pt>
    <dgm:pt modelId="{076D8D70-3E0E-4DDE-A7B7-F0A513FD2375}">
      <dgm:prSet phldrT="[Текст]" custT="1"/>
      <dgm:spPr/>
      <dgm:t>
        <a:bodyPr/>
        <a:lstStyle/>
        <a:p>
          <a:r>
            <a:rPr lang="ru-RU" sz="2000" dirty="0" smtClean="0"/>
            <a:t>оздоровительные досуги, спортивные соревнования, дни здоровья, физкультурные досуги.</a:t>
          </a:r>
          <a:endParaRPr lang="ru-RU" sz="2000" dirty="0"/>
        </a:p>
      </dgm:t>
    </dgm:pt>
    <dgm:pt modelId="{F1D329EF-7A5F-4948-B40B-4D0BA22AD83A}" type="parTrans" cxnId="{1A6E5906-839C-42D7-A7B3-355397B25AF8}">
      <dgm:prSet/>
      <dgm:spPr/>
      <dgm:t>
        <a:bodyPr/>
        <a:lstStyle/>
        <a:p>
          <a:endParaRPr lang="ru-RU"/>
        </a:p>
      </dgm:t>
    </dgm:pt>
    <dgm:pt modelId="{9EAB370A-7BDC-4FAE-9480-C002D6968558}" type="sibTrans" cxnId="{1A6E5906-839C-42D7-A7B3-355397B25AF8}">
      <dgm:prSet/>
      <dgm:spPr/>
      <dgm:t>
        <a:bodyPr/>
        <a:lstStyle/>
        <a:p>
          <a:endParaRPr lang="ru-RU"/>
        </a:p>
      </dgm:t>
    </dgm:pt>
    <dgm:pt modelId="{EEA2B625-8A6B-452A-BB44-E76765261813}">
      <dgm:prSet phldrT="[Текст]" custT="1"/>
      <dgm:spPr/>
      <dgm:t>
        <a:bodyPr/>
        <a:lstStyle/>
        <a:p>
          <a:r>
            <a:rPr lang="ru-RU" sz="2000" dirty="0" smtClean="0"/>
            <a:t> индивидуальные беседы с родителями, групповые, которые позволяют корректировать программу оздоровления ребенка.</a:t>
          </a:r>
          <a:endParaRPr lang="ru-RU" sz="2000" dirty="0"/>
        </a:p>
      </dgm:t>
    </dgm:pt>
    <dgm:pt modelId="{1B20959A-ED11-4289-B67C-6A61E757D231}" type="parTrans" cxnId="{8DBC3A10-E889-4CC7-AE72-A567651DC0B5}">
      <dgm:prSet/>
      <dgm:spPr/>
      <dgm:t>
        <a:bodyPr/>
        <a:lstStyle/>
        <a:p>
          <a:endParaRPr lang="ru-RU"/>
        </a:p>
      </dgm:t>
    </dgm:pt>
    <dgm:pt modelId="{F553E0F7-CE81-485B-9E40-71B4C2C07EB3}" type="sibTrans" cxnId="{8DBC3A10-E889-4CC7-AE72-A567651DC0B5}">
      <dgm:prSet/>
      <dgm:spPr/>
      <dgm:t>
        <a:bodyPr/>
        <a:lstStyle/>
        <a:p>
          <a:endParaRPr lang="ru-RU"/>
        </a:p>
      </dgm:t>
    </dgm:pt>
    <dgm:pt modelId="{ABAEC89D-81FD-40C5-B555-E47D9D56CEDA}" type="pres">
      <dgm:prSet presAssocID="{5A6F7020-E806-44A5-9799-700B3FA9DA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7558BC-00EE-4DB2-8C09-26DA513C26F3}" type="pres">
      <dgm:prSet presAssocID="{995D1D53-E564-4EF5-934F-D377179E46A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8BDAA-6DA1-4DDA-9B58-F74056A3036A}" type="pres">
      <dgm:prSet presAssocID="{592A05D6-2C89-4367-87B7-1D5B01ECB5C8}" presName="sibTrans" presStyleCnt="0"/>
      <dgm:spPr/>
    </dgm:pt>
    <dgm:pt modelId="{5068F002-D26B-4D2F-8D90-AEDBD2FADA80}" type="pres">
      <dgm:prSet presAssocID="{C61E7413-A46E-446B-9839-4E6AB2BAD9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17C862-ACEB-4BF2-B155-DD03D95231F4}" type="pres">
      <dgm:prSet presAssocID="{276C6DBC-D449-48BF-A651-CD429122C611}" presName="sibTrans" presStyleCnt="0"/>
      <dgm:spPr/>
    </dgm:pt>
    <dgm:pt modelId="{6C96356C-132C-4902-ABCB-7463D81FC2B9}" type="pres">
      <dgm:prSet presAssocID="{18773AE3-BDF9-4D78-A8D7-3ADB440B8BD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FF061-BA6F-4EAA-A035-AE6F5CFBC5AC}" type="pres">
      <dgm:prSet presAssocID="{057E2E4C-52C7-40F8-AE05-87FF3EBF125B}" presName="sibTrans" presStyleCnt="0"/>
      <dgm:spPr/>
    </dgm:pt>
    <dgm:pt modelId="{B89FB310-B56E-49B3-9EBE-53DC57F15EDE}" type="pres">
      <dgm:prSet presAssocID="{076D8D70-3E0E-4DDE-A7B7-F0A513FD2375}" presName="node" presStyleLbl="node1" presStyleIdx="3" presStyleCnt="5" custLinFactNeighborX="819" custLinFactNeighborY="150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D25BB5-6486-48B7-85BE-66E189A93315}" type="pres">
      <dgm:prSet presAssocID="{9EAB370A-7BDC-4FAE-9480-C002D6968558}" presName="sibTrans" presStyleCnt="0"/>
      <dgm:spPr/>
    </dgm:pt>
    <dgm:pt modelId="{C9B31FE9-1E69-42D1-B55A-C38F05DFAAFE}" type="pres">
      <dgm:prSet presAssocID="{EEA2B625-8A6B-452A-BB44-E7676526181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083763-AC12-4188-898E-0FC770045E8A}" type="presOf" srcId="{076D8D70-3E0E-4DDE-A7B7-F0A513FD2375}" destId="{B89FB310-B56E-49B3-9EBE-53DC57F15EDE}" srcOrd="0" destOrd="0" presId="urn:microsoft.com/office/officeart/2005/8/layout/default"/>
    <dgm:cxn modelId="{75CC594F-AC0F-42CB-89BC-18268AC56858}" srcId="{5A6F7020-E806-44A5-9799-700B3FA9DA85}" destId="{C61E7413-A46E-446B-9839-4E6AB2BAD9DC}" srcOrd="1" destOrd="0" parTransId="{DB246EE0-F841-4482-A13F-8B70733F6EAB}" sibTransId="{276C6DBC-D449-48BF-A651-CD429122C611}"/>
    <dgm:cxn modelId="{2B3CEF32-CA69-45B3-9E19-F07D2D30DD85}" srcId="{5A6F7020-E806-44A5-9799-700B3FA9DA85}" destId="{18773AE3-BDF9-4D78-A8D7-3ADB440B8BDC}" srcOrd="2" destOrd="0" parTransId="{EFF131BA-F500-4EA6-8BC6-76E748AF8481}" sibTransId="{057E2E4C-52C7-40F8-AE05-87FF3EBF125B}"/>
    <dgm:cxn modelId="{8DBC3A10-E889-4CC7-AE72-A567651DC0B5}" srcId="{5A6F7020-E806-44A5-9799-700B3FA9DA85}" destId="{EEA2B625-8A6B-452A-BB44-E76765261813}" srcOrd="4" destOrd="0" parTransId="{1B20959A-ED11-4289-B67C-6A61E757D231}" sibTransId="{F553E0F7-CE81-485B-9E40-71B4C2C07EB3}"/>
    <dgm:cxn modelId="{1A6E5906-839C-42D7-A7B3-355397B25AF8}" srcId="{5A6F7020-E806-44A5-9799-700B3FA9DA85}" destId="{076D8D70-3E0E-4DDE-A7B7-F0A513FD2375}" srcOrd="3" destOrd="0" parTransId="{F1D329EF-7A5F-4948-B40B-4D0BA22AD83A}" sibTransId="{9EAB370A-7BDC-4FAE-9480-C002D6968558}"/>
    <dgm:cxn modelId="{62C98779-6BA5-45EF-80DC-86EDA2197587}" type="presOf" srcId="{995D1D53-E564-4EF5-934F-D377179E46AA}" destId="{DB7558BC-00EE-4DB2-8C09-26DA513C26F3}" srcOrd="0" destOrd="0" presId="urn:microsoft.com/office/officeart/2005/8/layout/default"/>
    <dgm:cxn modelId="{1D7AE31C-0A92-4E5B-AE97-B48EDC6CB25A}" srcId="{5A6F7020-E806-44A5-9799-700B3FA9DA85}" destId="{995D1D53-E564-4EF5-934F-D377179E46AA}" srcOrd="0" destOrd="0" parTransId="{A4E6B155-E71C-4104-A71F-EA7E2B13C1BC}" sibTransId="{592A05D6-2C89-4367-87B7-1D5B01ECB5C8}"/>
    <dgm:cxn modelId="{AEF12C07-51FE-4F62-A129-F2D05A44E2FB}" type="presOf" srcId="{18773AE3-BDF9-4D78-A8D7-3ADB440B8BDC}" destId="{6C96356C-132C-4902-ABCB-7463D81FC2B9}" srcOrd="0" destOrd="0" presId="urn:microsoft.com/office/officeart/2005/8/layout/default"/>
    <dgm:cxn modelId="{70A19232-B82B-46F9-84EE-413F7A9DFD53}" type="presOf" srcId="{EEA2B625-8A6B-452A-BB44-E76765261813}" destId="{C9B31FE9-1E69-42D1-B55A-C38F05DFAAFE}" srcOrd="0" destOrd="0" presId="urn:microsoft.com/office/officeart/2005/8/layout/default"/>
    <dgm:cxn modelId="{9137691F-DF1A-4D33-9BF6-108C03F14A59}" type="presOf" srcId="{C61E7413-A46E-446B-9839-4E6AB2BAD9DC}" destId="{5068F002-D26B-4D2F-8D90-AEDBD2FADA80}" srcOrd="0" destOrd="0" presId="urn:microsoft.com/office/officeart/2005/8/layout/default"/>
    <dgm:cxn modelId="{C495D0A9-D8E4-46F7-9038-5998719BBA40}" type="presOf" srcId="{5A6F7020-E806-44A5-9799-700B3FA9DA85}" destId="{ABAEC89D-81FD-40C5-B555-E47D9D56CEDA}" srcOrd="0" destOrd="0" presId="urn:microsoft.com/office/officeart/2005/8/layout/default"/>
    <dgm:cxn modelId="{C4BD3396-6BB5-49E9-9299-37B50AE55457}" type="presParOf" srcId="{ABAEC89D-81FD-40C5-B555-E47D9D56CEDA}" destId="{DB7558BC-00EE-4DB2-8C09-26DA513C26F3}" srcOrd="0" destOrd="0" presId="urn:microsoft.com/office/officeart/2005/8/layout/default"/>
    <dgm:cxn modelId="{207AE0FE-CA5F-4688-8B7E-78B7EBC8FF88}" type="presParOf" srcId="{ABAEC89D-81FD-40C5-B555-E47D9D56CEDA}" destId="{1BA8BDAA-6DA1-4DDA-9B58-F74056A3036A}" srcOrd="1" destOrd="0" presId="urn:microsoft.com/office/officeart/2005/8/layout/default"/>
    <dgm:cxn modelId="{BB77B2A4-4A43-4869-B898-16B75907CEDE}" type="presParOf" srcId="{ABAEC89D-81FD-40C5-B555-E47D9D56CEDA}" destId="{5068F002-D26B-4D2F-8D90-AEDBD2FADA80}" srcOrd="2" destOrd="0" presId="urn:microsoft.com/office/officeart/2005/8/layout/default"/>
    <dgm:cxn modelId="{530ECAB2-5B76-4EB2-9172-E03A9A47695D}" type="presParOf" srcId="{ABAEC89D-81FD-40C5-B555-E47D9D56CEDA}" destId="{1017C862-ACEB-4BF2-B155-DD03D95231F4}" srcOrd="3" destOrd="0" presId="urn:microsoft.com/office/officeart/2005/8/layout/default"/>
    <dgm:cxn modelId="{0DA4D0C4-5463-43E8-B1DF-C7531CBA6891}" type="presParOf" srcId="{ABAEC89D-81FD-40C5-B555-E47D9D56CEDA}" destId="{6C96356C-132C-4902-ABCB-7463D81FC2B9}" srcOrd="4" destOrd="0" presId="urn:microsoft.com/office/officeart/2005/8/layout/default"/>
    <dgm:cxn modelId="{D97258D9-42E2-4136-8EE0-0EAF429BD268}" type="presParOf" srcId="{ABAEC89D-81FD-40C5-B555-E47D9D56CEDA}" destId="{6B6FF061-BA6F-4EAA-A035-AE6F5CFBC5AC}" srcOrd="5" destOrd="0" presId="urn:microsoft.com/office/officeart/2005/8/layout/default"/>
    <dgm:cxn modelId="{77ADFBEA-534B-4B7C-9725-3D41F4700B0E}" type="presParOf" srcId="{ABAEC89D-81FD-40C5-B555-E47D9D56CEDA}" destId="{B89FB310-B56E-49B3-9EBE-53DC57F15EDE}" srcOrd="6" destOrd="0" presId="urn:microsoft.com/office/officeart/2005/8/layout/default"/>
    <dgm:cxn modelId="{330D3440-D4F0-4C56-AE95-573883F419FC}" type="presParOf" srcId="{ABAEC89D-81FD-40C5-B555-E47D9D56CEDA}" destId="{17D25BB5-6486-48B7-85BE-66E189A93315}" srcOrd="7" destOrd="0" presId="urn:microsoft.com/office/officeart/2005/8/layout/default"/>
    <dgm:cxn modelId="{EC6E85EA-B47F-4228-81FB-3C8B718BA0D7}" type="presParOf" srcId="{ABAEC89D-81FD-40C5-B555-E47D9D56CEDA}" destId="{C9B31FE9-1E69-42D1-B55A-C38F05DFAAFE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4E21C1-F199-4843-96C4-7F3E75A019FC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1663D6-4BC4-4B24-9748-9B3F91B22EB1}">
      <dgm:prSet phldrT="[Текст]" custT="1"/>
      <dgm:spPr/>
      <dgm:t>
        <a:bodyPr/>
        <a:lstStyle/>
        <a:p>
          <a:r>
            <a:rPr lang="ru-RU" sz="2800" dirty="0" smtClean="0"/>
            <a:t>Нетрадиционные формы сотрудничества</a:t>
          </a:r>
          <a:endParaRPr lang="ru-RU" sz="2800" dirty="0"/>
        </a:p>
      </dgm:t>
    </dgm:pt>
    <dgm:pt modelId="{8CCFDBD7-8AD6-4744-89F0-7A61AF20D339}" type="parTrans" cxnId="{F18068D4-0DE6-44EF-97ED-901895939611}">
      <dgm:prSet/>
      <dgm:spPr/>
      <dgm:t>
        <a:bodyPr/>
        <a:lstStyle/>
        <a:p>
          <a:endParaRPr lang="ru-RU"/>
        </a:p>
      </dgm:t>
    </dgm:pt>
    <dgm:pt modelId="{CA81DB1A-23DA-4894-8B31-A6F60C080E67}" type="sibTrans" cxnId="{F18068D4-0DE6-44EF-97ED-901895939611}">
      <dgm:prSet/>
      <dgm:spPr/>
      <dgm:t>
        <a:bodyPr/>
        <a:lstStyle/>
        <a:p>
          <a:endParaRPr lang="ru-RU"/>
        </a:p>
      </dgm:t>
    </dgm:pt>
    <dgm:pt modelId="{54A37483-581D-4AC7-B92E-C7F63ED1ED13}">
      <dgm:prSet phldrT="[Текст]" phldr="1"/>
      <dgm:spPr/>
      <dgm:t>
        <a:bodyPr/>
        <a:lstStyle/>
        <a:p>
          <a:endParaRPr lang="ru-RU" dirty="0"/>
        </a:p>
      </dgm:t>
    </dgm:pt>
    <dgm:pt modelId="{FEDC7074-2493-4663-B3C1-E9FFEF73FF6C}" type="parTrans" cxnId="{3A0138C9-3F9E-41F6-95C5-EF42A6777E5A}">
      <dgm:prSet/>
      <dgm:spPr/>
      <dgm:t>
        <a:bodyPr/>
        <a:lstStyle/>
        <a:p>
          <a:endParaRPr lang="ru-RU"/>
        </a:p>
      </dgm:t>
    </dgm:pt>
    <dgm:pt modelId="{5429AF39-E45B-4ECB-A73F-5C9B9E4B6FF4}" type="sibTrans" cxnId="{3A0138C9-3F9E-41F6-95C5-EF42A6777E5A}">
      <dgm:prSet/>
      <dgm:spPr/>
      <dgm:t>
        <a:bodyPr/>
        <a:lstStyle/>
        <a:p>
          <a:endParaRPr lang="ru-RU"/>
        </a:p>
      </dgm:t>
    </dgm:pt>
    <dgm:pt modelId="{8B6E5845-8386-4A7B-94E3-50FDCFE50D67}">
      <dgm:prSet phldrT="[Текст]" phldr="1"/>
      <dgm:spPr/>
      <dgm:t>
        <a:bodyPr/>
        <a:lstStyle/>
        <a:p>
          <a:endParaRPr lang="ru-RU"/>
        </a:p>
      </dgm:t>
    </dgm:pt>
    <dgm:pt modelId="{8B24AAA4-B31A-4B51-A358-63CA3CB99E4B}" type="parTrans" cxnId="{3D6D8F57-D72A-4499-B9AC-418989BA1974}">
      <dgm:prSet/>
      <dgm:spPr/>
      <dgm:t>
        <a:bodyPr/>
        <a:lstStyle/>
        <a:p>
          <a:endParaRPr lang="ru-RU"/>
        </a:p>
      </dgm:t>
    </dgm:pt>
    <dgm:pt modelId="{43327D9E-F87B-45C1-83F8-BCC8EF792BC7}" type="sibTrans" cxnId="{3D6D8F57-D72A-4499-B9AC-418989BA1974}">
      <dgm:prSet/>
      <dgm:spPr/>
      <dgm:t>
        <a:bodyPr/>
        <a:lstStyle/>
        <a:p>
          <a:endParaRPr lang="ru-RU"/>
        </a:p>
      </dgm:t>
    </dgm:pt>
    <dgm:pt modelId="{C403D535-297E-4C7F-A298-B4C1630029C8}">
      <dgm:prSet phldrT="[Текст]" phldr="1"/>
      <dgm:spPr/>
      <dgm:t>
        <a:bodyPr/>
        <a:lstStyle/>
        <a:p>
          <a:endParaRPr lang="ru-RU"/>
        </a:p>
      </dgm:t>
    </dgm:pt>
    <dgm:pt modelId="{4A6D1438-842E-4D42-83BB-8CDC26C07E44}" type="parTrans" cxnId="{5A91CE12-0177-4AC1-BB14-A49AA7055595}">
      <dgm:prSet/>
      <dgm:spPr/>
      <dgm:t>
        <a:bodyPr/>
        <a:lstStyle/>
        <a:p>
          <a:endParaRPr lang="ru-RU"/>
        </a:p>
      </dgm:t>
    </dgm:pt>
    <dgm:pt modelId="{E152D29D-4E48-48FE-8AED-018CC1C47654}" type="sibTrans" cxnId="{5A91CE12-0177-4AC1-BB14-A49AA7055595}">
      <dgm:prSet/>
      <dgm:spPr/>
      <dgm:t>
        <a:bodyPr/>
        <a:lstStyle/>
        <a:p>
          <a:endParaRPr lang="ru-RU"/>
        </a:p>
      </dgm:t>
    </dgm:pt>
    <dgm:pt modelId="{7EF7CCEA-BB45-4136-B850-B0ED21F3271E}" type="pres">
      <dgm:prSet presAssocID="{BE4E21C1-F199-4843-96C4-7F3E75A019F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CAC39D-0AF1-4DEA-A718-05B95496B8BF}" type="pres">
      <dgm:prSet presAssocID="{3B1663D6-4BC4-4B24-9748-9B3F91B22EB1}" presName="roof" presStyleLbl="dkBgShp" presStyleIdx="0" presStyleCnt="2" custScaleY="50794"/>
      <dgm:spPr/>
      <dgm:t>
        <a:bodyPr/>
        <a:lstStyle/>
        <a:p>
          <a:endParaRPr lang="ru-RU"/>
        </a:p>
      </dgm:t>
    </dgm:pt>
    <dgm:pt modelId="{522AC416-8A99-4B19-A904-A4958F48243B}" type="pres">
      <dgm:prSet presAssocID="{3B1663D6-4BC4-4B24-9748-9B3F91B22EB1}" presName="pillars" presStyleCnt="0"/>
      <dgm:spPr/>
    </dgm:pt>
    <dgm:pt modelId="{C53C4DB9-3B1C-4F05-9C16-403BFE634AF1}" type="pres">
      <dgm:prSet presAssocID="{3B1663D6-4BC4-4B24-9748-9B3F91B22EB1}" presName="pillar1" presStyleLbl="node1" presStyleIdx="0" presStyleCnt="3" custAng="21300262" custLinFactNeighborX="-2385" custLinFactNeighborY="-108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AEA58-BC17-4F4E-9E0A-3C8DE361DAC3}" type="pres">
      <dgm:prSet presAssocID="{8B6E5845-8386-4A7B-94E3-50FDCFE50D67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37DD0-B0FA-4414-A52D-FBD39FD7295D}" type="pres">
      <dgm:prSet presAssocID="{C403D535-297E-4C7F-A298-B4C1630029C8}" presName="pillarX" presStyleLbl="node1" presStyleIdx="2" presStyleCnt="3" custAng="421645" custLinFactNeighborX="-5516" custLinFactNeighborY="-79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D0CD7-79C4-4FCA-BBC6-95031AC64609}" type="pres">
      <dgm:prSet presAssocID="{3B1663D6-4BC4-4B24-9748-9B3F91B22EB1}" presName="base" presStyleLbl="dkBgShp" presStyleIdx="1" presStyleCnt="2"/>
      <dgm:spPr/>
    </dgm:pt>
  </dgm:ptLst>
  <dgm:cxnLst>
    <dgm:cxn modelId="{1C22380C-2986-4BF1-AB20-9855BAA4D62A}" type="presOf" srcId="{C403D535-297E-4C7F-A298-B4C1630029C8}" destId="{23637DD0-B0FA-4414-A52D-FBD39FD7295D}" srcOrd="0" destOrd="0" presId="urn:microsoft.com/office/officeart/2005/8/layout/hList3"/>
    <dgm:cxn modelId="{5A91CE12-0177-4AC1-BB14-A49AA7055595}" srcId="{3B1663D6-4BC4-4B24-9748-9B3F91B22EB1}" destId="{C403D535-297E-4C7F-A298-B4C1630029C8}" srcOrd="2" destOrd="0" parTransId="{4A6D1438-842E-4D42-83BB-8CDC26C07E44}" sibTransId="{E152D29D-4E48-48FE-8AED-018CC1C47654}"/>
    <dgm:cxn modelId="{F0E6267C-ED33-4153-BCD9-D313F3FAC081}" type="presOf" srcId="{8B6E5845-8386-4A7B-94E3-50FDCFE50D67}" destId="{3A3AEA58-BC17-4F4E-9E0A-3C8DE361DAC3}" srcOrd="0" destOrd="0" presId="urn:microsoft.com/office/officeart/2005/8/layout/hList3"/>
    <dgm:cxn modelId="{BA5AEAA4-BF3F-44A6-A28D-D1A7301DF363}" type="presOf" srcId="{BE4E21C1-F199-4843-96C4-7F3E75A019FC}" destId="{7EF7CCEA-BB45-4136-B850-B0ED21F3271E}" srcOrd="0" destOrd="0" presId="urn:microsoft.com/office/officeart/2005/8/layout/hList3"/>
    <dgm:cxn modelId="{4FE63513-95E7-4AB6-BF15-3AA9AC1C229F}" type="presOf" srcId="{3B1663D6-4BC4-4B24-9748-9B3F91B22EB1}" destId="{E2CAC39D-0AF1-4DEA-A718-05B95496B8BF}" srcOrd="0" destOrd="0" presId="urn:microsoft.com/office/officeart/2005/8/layout/hList3"/>
    <dgm:cxn modelId="{3A0138C9-3F9E-41F6-95C5-EF42A6777E5A}" srcId="{3B1663D6-4BC4-4B24-9748-9B3F91B22EB1}" destId="{54A37483-581D-4AC7-B92E-C7F63ED1ED13}" srcOrd="0" destOrd="0" parTransId="{FEDC7074-2493-4663-B3C1-E9FFEF73FF6C}" sibTransId="{5429AF39-E45B-4ECB-A73F-5C9B9E4B6FF4}"/>
    <dgm:cxn modelId="{3D6D8F57-D72A-4499-B9AC-418989BA1974}" srcId="{3B1663D6-4BC4-4B24-9748-9B3F91B22EB1}" destId="{8B6E5845-8386-4A7B-94E3-50FDCFE50D67}" srcOrd="1" destOrd="0" parTransId="{8B24AAA4-B31A-4B51-A358-63CA3CB99E4B}" sibTransId="{43327D9E-F87B-45C1-83F8-BCC8EF792BC7}"/>
    <dgm:cxn modelId="{EBC72BC0-CEFA-4B79-B9FB-430DE0C4B301}" type="presOf" srcId="{54A37483-581D-4AC7-B92E-C7F63ED1ED13}" destId="{C53C4DB9-3B1C-4F05-9C16-403BFE634AF1}" srcOrd="0" destOrd="0" presId="urn:microsoft.com/office/officeart/2005/8/layout/hList3"/>
    <dgm:cxn modelId="{F18068D4-0DE6-44EF-97ED-901895939611}" srcId="{BE4E21C1-F199-4843-96C4-7F3E75A019FC}" destId="{3B1663D6-4BC4-4B24-9748-9B3F91B22EB1}" srcOrd="0" destOrd="0" parTransId="{8CCFDBD7-8AD6-4744-89F0-7A61AF20D339}" sibTransId="{CA81DB1A-23DA-4894-8B31-A6F60C080E67}"/>
    <dgm:cxn modelId="{DCDD7FB3-CDDA-4A5A-A081-914AF584EDDE}" type="presParOf" srcId="{7EF7CCEA-BB45-4136-B850-B0ED21F3271E}" destId="{E2CAC39D-0AF1-4DEA-A718-05B95496B8BF}" srcOrd="0" destOrd="0" presId="urn:microsoft.com/office/officeart/2005/8/layout/hList3"/>
    <dgm:cxn modelId="{BF235575-F240-4A7F-9211-3A1497EB6C2F}" type="presParOf" srcId="{7EF7CCEA-BB45-4136-B850-B0ED21F3271E}" destId="{522AC416-8A99-4B19-A904-A4958F48243B}" srcOrd="1" destOrd="0" presId="urn:microsoft.com/office/officeart/2005/8/layout/hList3"/>
    <dgm:cxn modelId="{8E6E0755-C656-4F08-A0AA-F89293762018}" type="presParOf" srcId="{522AC416-8A99-4B19-A904-A4958F48243B}" destId="{C53C4DB9-3B1C-4F05-9C16-403BFE634AF1}" srcOrd="0" destOrd="0" presId="urn:microsoft.com/office/officeart/2005/8/layout/hList3"/>
    <dgm:cxn modelId="{5684400A-0815-43FC-ABA9-FACF4A4C32E6}" type="presParOf" srcId="{522AC416-8A99-4B19-A904-A4958F48243B}" destId="{3A3AEA58-BC17-4F4E-9E0A-3C8DE361DAC3}" srcOrd="1" destOrd="0" presId="urn:microsoft.com/office/officeart/2005/8/layout/hList3"/>
    <dgm:cxn modelId="{1C7C1764-2ED6-40F7-8365-EA4E365E4DD3}" type="presParOf" srcId="{522AC416-8A99-4B19-A904-A4958F48243B}" destId="{23637DD0-B0FA-4414-A52D-FBD39FD7295D}" srcOrd="2" destOrd="0" presId="urn:microsoft.com/office/officeart/2005/8/layout/hList3"/>
    <dgm:cxn modelId="{004542B8-6881-4D34-B8E2-E994869DA0AB}" type="presParOf" srcId="{7EF7CCEA-BB45-4136-B850-B0ED21F3271E}" destId="{62AD0CD7-79C4-4FCA-BBC6-95031AC64609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AC48EF4-5E9A-4E07-B63E-AFF47123E7D3}" type="doc">
      <dgm:prSet loTypeId="urn:microsoft.com/office/officeart/2005/8/layout/vList3" loCatId="list" qsTypeId="urn:microsoft.com/office/officeart/2005/8/quickstyle/3d7" qsCatId="3D" csTypeId="urn:microsoft.com/office/officeart/2005/8/colors/colorful4" csCatId="colorful" phldr="1"/>
      <dgm:spPr/>
    </dgm:pt>
    <dgm:pt modelId="{C994B75A-B415-41D7-8A5C-1709AABEE4A3}">
      <dgm:prSet phldrT="[Текст]" custT="1"/>
      <dgm:spPr/>
      <dgm:t>
        <a:bodyPr/>
        <a:lstStyle/>
        <a:p>
          <a:pPr algn="r"/>
          <a:r>
            <a:rPr lang="ru-RU" sz="2800" dirty="0" smtClean="0"/>
            <a:t>Презентация опыта семейного воспитания в разных формах,</a:t>
          </a:r>
          <a:endParaRPr lang="ru-RU" sz="2800" dirty="0"/>
        </a:p>
      </dgm:t>
    </dgm:pt>
    <dgm:pt modelId="{3B67166A-3E7A-4002-9DBB-36D498DAF85E}" type="parTrans" cxnId="{355988F3-2ACA-4DCF-92E2-EBEA1F7F4842}">
      <dgm:prSet/>
      <dgm:spPr/>
      <dgm:t>
        <a:bodyPr/>
        <a:lstStyle/>
        <a:p>
          <a:endParaRPr lang="ru-RU"/>
        </a:p>
      </dgm:t>
    </dgm:pt>
    <dgm:pt modelId="{03F18705-0F92-44B2-A67F-F43F3F9AF547}" type="sibTrans" cxnId="{355988F3-2ACA-4DCF-92E2-EBEA1F7F4842}">
      <dgm:prSet/>
      <dgm:spPr/>
      <dgm:t>
        <a:bodyPr/>
        <a:lstStyle/>
        <a:p>
          <a:endParaRPr lang="ru-RU"/>
        </a:p>
      </dgm:t>
    </dgm:pt>
    <dgm:pt modelId="{83BC8C76-202B-4B10-8C04-B83DDC2E273B}">
      <dgm:prSet phldrT="[Текст]" custT="1"/>
      <dgm:spPr/>
      <dgm:t>
        <a:bodyPr/>
        <a:lstStyle/>
        <a:p>
          <a:pPr algn="r"/>
          <a:r>
            <a:rPr lang="ru-RU" sz="2400" dirty="0" smtClean="0"/>
            <a:t>деятельность Телефона доверия,</a:t>
          </a:r>
        </a:p>
        <a:p>
          <a:pPr algn="r"/>
          <a:r>
            <a:rPr lang="ru-RU" sz="2400" dirty="0" smtClean="0"/>
            <a:t>интернет – копилка семейного опыта</a:t>
          </a:r>
          <a:r>
            <a:rPr lang="ru-RU" sz="2000" dirty="0" smtClean="0"/>
            <a:t>,</a:t>
          </a:r>
          <a:endParaRPr lang="ru-RU" sz="2000" dirty="0"/>
        </a:p>
      </dgm:t>
    </dgm:pt>
    <dgm:pt modelId="{5A58759C-1F3F-4472-8FC0-FCCF804979EC}" type="parTrans" cxnId="{A4777695-7195-4C06-9B0A-D7A5101334C8}">
      <dgm:prSet/>
      <dgm:spPr/>
      <dgm:t>
        <a:bodyPr/>
        <a:lstStyle/>
        <a:p>
          <a:endParaRPr lang="ru-RU"/>
        </a:p>
      </dgm:t>
    </dgm:pt>
    <dgm:pt modelId="{F90D13F1-DA04-4AE1-B9A2-5CB8622B3563}" type="sibTrans" cxnId="{A4777695-7195-4C06-9B0A-D7A5101334C8}">
      <dgm:prSet/>
      <dgm:spPr/>
      <dgm:t>
        <a:bodyPr/>
        <a:lstStyle/>
        <a:p>
          <a:endParaRPr lang="ru-RU"/>
        </a:p>
      </dgm:t>
    </dgm:pt>
    <dgm:pt modelId="{8A1EB55E-E7E5-495F-9A4A-CC2BB0D6B7F9}">
      <dgm:prSet phldrT="[Текст]" custT="1"/>
      <dgm:spPr/>
      <dgm:t>
        <a:bodyPr/>
        <a:lstStyle/>
        <a:p>
          <a:pPr algn="r"/>
          <a:r>
            <a:rPr lang="ru-RU" sz="2000" dirty="0" smtClean="0"/>
            <a:t>Интернет – совет (индивидуальное интернет – общение воспитателя и родителей по вопросам воспитания здорового ребенка</a:t>
          </a:r>
          <a:endParaRPr lang="ru-RU" sz="2000" dirty="0"/>
        </a:p>
      </dgm:t>
    </dgm:pt>
    <dgm:pt modelId="{BD1D1667-D5F8-4739-82D1-5CA90530C4B5}" type="parTrans" cxnId="{9CECA3CD-1EDD-44D8-9613-83AEBAFB1757}">
      <dgm:prSet/>
      <dgm:spPr/>
      <dgm:t>
        <a:bodyPr/>
        <a:lstStyle/>
        <a:p>
          <a:endParaRPr lang="ru-RU"/>
        </a:p>
      </dgm:t>
    </dgm:pt>
    <dgm:pt modelId="{291A400B-D2D4-40B4-8F10-8D5D69BCF053}" type="sibTrans" cxnId="{9CECA3CD-1EDD-44D8-9613-83AEBAFB1757}">
      <dgm:prSet/>
      <dgm:spPr/>
      <dgm:t>
        <a:bodyPr/>
        <a:lstStyle/>
        <a:p>
          <a:endParaRPr lang="ru-RU"/>
        </a:p>
      </dgm:t>
    </dgm:pt>
    <dgm:pt modelId="{D3BECC12-FB2C-4115-AFB0-5CBBFE005A46}" type="pres">
      <dgm:prSet presAssocID="{EAC48EF4-5E9A-4E07-B63E-AFF47123E7D3}" presName="linearFlow" presStyleCnt="0">
        <dgm:presLayoutVars>
          <dgm:dir/>
          <dgm:resizeHandles val="exact"/>
        </dgm:presLayoutVars>
      </dgm:prSet>
      <dgm:spPr/>
    </dgm:pt>
    <dgm:pt modelId="{756657E2-3177-4B68-B438-D50BCF61FB4C}" type="pres">
      <dgm:prSet presAssocID="{C994B75A-B415-41D7-8A5C-1709AABEE4A3}" presName="composite" presStyleCnt="0"/>
      <dgm:spPr/>
    </dgm:pt>
    <dgm:pt modelId="{C4BC67B5-D746-49F3-853B-C5FABEEE99D9}" type="pres">
      <dgm:prSet presAssocID="{C994B75A-B415-41D7-8A5C-1709AABEE4A3}" presName="imgShp" presStyleLbl="fgImgPlace1" presStyleIdx="0" presStyleCnt="3" custLinFactNeighborX="-41067" custLinFactNeighborY="-97"/>
      <dgm:spPr/>
    </dgm:pt>
    <dgm:pt modelId="{6149A564-A241-456C-8C71-5FD4306FDAF5}" type="pres">
      <dgm:prSet presAssocID="{C994B75A-B415-41D7-8A5C-1709AABEE4A3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A72291-636B-42FF-8122-8033A3ECB143}" type="pres">
      <dgm:prSet presAssocID="{03F18705-0F92-44B2-A67F-F43F3F9AF547}" presName="spacing" presStyleCnt="0"/>
      <dgm:spPr/>
    </dgm:pt>
    <dgm:pt modelId="{171140CE-0BA5-44AE-9529-3B897109002A}" type="pres">
      <dgm:prSet presAssocID="{83BC8C76-202B-4B10-8C04-B83DDC2E273B}" presName="composite" presStyleCnt="0"/>
      <dgm:spPr/>
    </dgm:pt>
    <dgm:pt modelId="{39399922-988F-4134-923F-D8DAACB34A7D}" type="pres">
      <dgm:prSet presAssocID="{83BC8C76-202B-4B10-8C04-B83DDC2E273B}" presName="imgShp" presStyleLbl="fgImgPlace1" presStyleIdx="1" presStyleCnt="3" custLinFactNeighborX="-45351" custLinFactNeighborY="-1414"/>
      <dgm:spPr/>
    </dgm:pt>
    <dgm:pt modelId="{7C879745-BFD2-4732-8EAF-72F65AF5EC0E}" type="pres">
      <dgm:prSet presAssocID="{83BC8C76-202B-4B10-8C04-B83DDC2E273B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9DE7E-F533-4A45-A8EC-4BC693A64336}" type="pres">
      <dgm:prSet presAssocID="{F90D13F1-DA04-4AE1-B9A2-5CB8622B3563}" presName="spacing" presStyleCnt="0"/>
      <dgm:spPr/>
    </dgm:pt>
    <dgm:pt modelId="{AC3CDD45-FFB9-4330-A4B2-BBD459253AC3}" type="pres">
      <dgm:prSet presAssocID="{8A1EB55E-E7E5-495F-9A4A-CC2BB0D6B7F9}" presName="composite" presStyleCnt="0"/>
      <dgm:spPr/>
    </dgm:pt>
    <dgm:pt modelId="{ABDB686F-801F-4B89-9A77-A56880DEBC0C}" type="pres">
      <dgm:prSet presAssocID="{8A1EB55E-E7E5-495F-9A4A-CC2BB0D6B7F9}" presName="imgShp" presStyleLbl="fgImgPlace1" presStyleIdx="2" presStyleCnt="3" custLinFactNeighborX="-41067" custLinFactNeighborY="-2730"/>
      <dgm:spPr/>
    </dgm:pt>
    <dgm:pt modelId="{A0039114-4869-4DAB-981B-384E26E09633}" type="pres">
      <dgm:prSet presAssocID="{8A1EB55E-E7E5-495F-9A4A-CC2BB0D6B7F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4C4F9B-B513-4192-80ED-DB1EA8599D03}" type="presOf" srcId="{8A1EB55E-E7E5-495F-9A4A-CC2BB0D6B7F9}" destId="{A0039114-4869-4DAB-981B-384E26E09633}" srcOrd="0" destOrd="0" presId="urn:microsoft.com/office/officeart/2005/8/layout/vList3"/>
    <dgm:cxn modelId="{355988F3-2ACA-4DCF-92E2-EBEA1F7F4842}" srcId="{EAC48EF4-5E9A-4E07-B63E-AFF47123E7D3}" destId="{C994B75A-B415-41D7-8A5C-1709AABEE4A3}" srcOrd="0" destOrd="0" parTransId="{3B67166A-3E7A-4002-9DBB-36D498DAF85E}" sibTransId="{03F18705-0F92-44B2-A67F-F43F3F9AF547}"/>
    <dgm:cxn modelId="{51F149AE-B768-4BCA-83C0-B6BFE84B3229}" type="presOf" srcId="{83BC8C76-202B-4B10-8C04-B83DDC2E273B}" destId="{7C879745-BFD2-4732-8EAF-72F65AF5EC0E}" srcOrd="0" destOrd="0" presId="urn:microsoft.com/office/officeart/2005/8/layout/vList3"/>
    <dgm:cxn modelId="{188E1E13-10B9-488E-8E13-10EBC4AC796E}" type="presOf" srcId="{EAC48EF4-5E9A-4E07-B63E-AFF47123E7D3}" destId="{D3BECC12-FB2C-4115-AFB0-5CBBFE005A46}" srcOrd="0" destOrd="0" presId="urn:microsoft.com/office/officeart/2005/8/layout/vList3"/>
    <dgm:cxn modelId="{9C15CFEB-FA3A-4AB1-B220-2C116B41A419}" type="presOf" srcId="{C994B75A-B415-41D7-8A5C-1709AABEE4A3}" destId="{6149A564-A241-456C-8C71-5FD4306FDAF5}" srcOrd="0" destOrd="0" presId="urn:microsoft.com/office/officeart/2005/8/layout/vList3"/>
    <dgm:cxn modelId="{9CECA3CD-1EDD-44D8-9613-83AEBAFB1757}" srcId="{EAC48EF4-5E9A-4E07-B63E-AFF47123E7D3}" destId="{8A1EB55E-E7E5-495F-9A4A-CC2BB0D6B7F9}" srcOrd="2" destOrd="0" parTransId="{BD1D1667-D5F8-4739-82D1-5CA90530C4B5}" sibTransId="{291A400B-D2D4-40B4-8F10-8D5D69BCF053}"/>
    <dgm:cxn modelId="{A4777695-7195-4C06-9B0A-D7A5101334C8}" srcId="{EAC48EF4-5E9A-4E07-B63E-AFF47123E7D3}" destId="{83BC8C76-202B-4B10-8C04-B83DDC2E273B}" srcOrd="1" destOrd="0" parTransId="{5A58759C-1F3F-4472-8FC0-FCCF804979EC}" sibTransId="{F90D13F1-DA04-4AE1-B9A2-5CB8622B3563}"/>
    <dgm:cxn modelId="{EDA6BB18-BA93-4F17-9311-B5B68F28F255}" type="presParOf" srcId="{D3BECC12-FB2C-4115-AFB0-5CBBFE005A46}" destId="{756657E2-3177-4B68-B438-D50BCF61FB4C}" srcOrd="0" destOrd="0" presId="urn:microsoft.com/office/officeart/2005/8/layout/vList3"/>
    <dgm:cxn modelId="{B64F057E-6AEE-4396-ADF1-B1200AE0EFA2}" type="presParOf" srcId="{756657E2-3177-4B68-B438-D50BCF61FB4C}" destId="{C4BC67B5-D746-49F3-853B-C5FABEEE99D9}" srcOrd="0" destOrd="0" presId="urn:microsoft.com/office/officeart/2005/8/layout/vList3"/>
    <dgm:cxn modelId="{9B9812F5-2656-41C6-817E-1A33EA637601}" type="presParOf" srcId="{756657E2-3177-4B68-B438-D50BCF61FB4C}" destId="{6149A564-A241-456C-8C71-5FD4306FDAF5}" srcOrd="1" destOrd="0" presId="urn:microsoft.com/office/officeart/2005/8/layout/vList3"/>
    <dgm:cxn modelId="{527946A4-F390-4E50-B6D6-D0C69085FFF5}" type="presParOf" srcId="{D3BECC12-FB2C-4115-AFB0-5CBBFE005A46}" destId="{D0A72291-636B-42FF-8122-8033A3ECB143}" srcOrd="1" destOrd="0" presId="urn:microsoft.com/office/officeart/2005/8/layout/vList3"/>
    <dgm:cxn modelId="{3B3ECF83-68CD-4832-B7F3-74FCB3947C84}" type="presParOf" srcId="{D3BECC12-FB2C-4115-AFB0-5CBBFE005A46}" destId="{171140CE-0BA5-44AE-9529-3B897109002A}" srcOrd="2" destOrd="0" presId="urn:microsoft.com/office/officeart/2005/8/layout/vList3"/>
    <dgm:cxn modelId="{241BC1D1-0CAA-4D52-ADE8-7BDA519912AD}" type="presParOf" srcId="{171140CE-0BA5-44AE-9529-3B897109002A}" destId="{39399922-988F-4134-923F-D8DAACB34A7D}" srcOrd="0" destOrd="0" presId="urn:microsoft.com/office/officeart/2005/8/layout/vList3"/>
    <dgm:cxn modelId="{085964DE-DF3B-4EC6-8C9A-A33F0201D71D}" type="presParOf" srcId="{171140CE-0BA5-44AE-9529-3B897109002A}" destId="{7C879745-BFD2-4732-8EAF-72F65AF5EC0E}" srcOrd="1" destOrd="0" presId="urn:microsoft.com/office/officeart/2005/8/layout/vList3"/>
    <dgm:cxn modelId="{5932962D-747C-40D1-831F-B3E097572D1F}" type="presParOf" srcId="{D3BECC12-FB2C-4115-AFB0-5CBBFE005A46}" destId="{95C9DE7E-F533-4A45-A8EC-4BC693A64336}" srcOrd="3" destOrd="0" presId="urn:microsoft.com/office/officeart/2005/8/layout/vList3"/>
    <dgm:cxn modelId="{252A6668-ED92-4710-9994-0A64E164E47E}" type="presParOf" srcId="{D3BECC12-FB2C-4115-AFB0-5CBBFE005A46}" destId="{AC3CDD45-FFB9-4330-A4B2-BBD459253AC3}" srcOrd="4" destOrd="0" presId="urn:microsoft.com/office/officeart/2005/8/layout/vList3"/>
    <dgm:cxn modelId="{FA7E2A3E-39FC-4E6B-AD5A-CB5A8727CCDB}" type="presParOf" srcId="{AC3CDD45-FFB9-4330-A4B2-BBD459253AC3}" destId="{ABDB686F-801F-4B89-9A77-A56880DEBC0C}" srcOrd="0" destOrd="0" presId="urn:microsoft.com/office/officeart/2005/8/layout/vList3"/>
    <dgm:cxn modelId="{983FEA05-716E-439F-BBD0-B009F3911BFA}" type="presParOf" srcId="{AC3CDD45-FFB9-4330-A4B2-BBD459253AC3}" destId="{A0039114-4869-4DAB-981B-384E26E0963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FF0E2F-A035-49DF-8D9F-8BD1F68B7762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688D895-3875-4110-BF19-704EAAF4E98D}">
      <dgm:prSet phldrT="[Текст]" custT="1"/>
      <dgm:spPr>
        <a:ln w="38100"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l"/>
          <a:r>
            <a:rPr lang="ru-RU" sz="2000" b="1" u="sng" dirty="0" smtClean="0">
              <a:solidFill>
                <a:srgbClr val="FFFF00"/>
              </a:solidFill>
            </a:rPr>
            <a:t>Первый</a:t>
          </a:r>
          <a:r>
            <a:rPr lang="ru-RU" sz="2000" b="1" dirty="0" smtClean="0"/>
            <a:t>:</a:t>
          </a:r>
          <a:r>
            <a:rPr lang="ru-RU" sz="2000" dirty="0" smtClean="0"/>
            <a:t> «</a:t>
          </a:r>
          <a:r>
            <a:rPr lang="ru-RU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Давайте познакомимся!» На этом этапе идет знакомство родителей с детским садом, с образовательными программами, с педагогическим коллективом и раскрывает перед ними возможности совместной работы.</a:t>
          </a:r>
          <a:endParaRPr lang="ru-RU" sz="2000" dirty="0"/>
        </a:p>
      </dgm:t>
    </dgm:pt>
    <dgm:pt modelId="{02211AFC-7970-4642-A860-843673B5F003}" type="parTrans" cxnId="{2B70244A-AA13-4A0C-9C27-FE5F7D0C7010}">
      <dgm:prSet/>
      <dgm:spPr/>
      <dgm:t>
        <a:bodyPr/>
        <a:lstStyle/>
        <a:p>
          <a:endParaRPr lang="ru-RU"/>
        </a:p>
      </dgm:t>
    </dgm:pt>
    <dgm:pt modelId="{7C70AB72-F0DA-468E-800F-F1479800F3D0}" type="sibTrans" cxnId="{2B70244A-AA13-4A0C-9C27-FE5F7D0C7010}">
      <dgm:prSet/>
      <dgm:spPr/>
      <dgm:t>
        <a:bodyPr/>
        <a:lstStyle/>
        <a:p>
          <a:endParaRPr lang="ru-RU"/>
        </a:p>
      </dgm:t>
    </dgm:pt>
    <dgm:pt modelId="{A6E82420-9200-42DF-929E-0F934154AAAD}">
      <dgm:prSet phldrT="[Текст]" custT="1"/>
      <dgm:spPr/>
      <dgm:t>
        <a:bodyPr/>
        <a:lstStyle/>
        <a:p>
          <a:endParaRPr lang="ru-RU" sz="2000" dirty="0"/>
        </a:p>
      </dgm:t>
    </dgm:pt>
    <dgm:pt modelId="{71A38145-53BD-4436-B5A5-D696193ACEB9}" type="parTrans" cxnId="{5BC4E9B0-0081-43DB-927C-4827AD650EF9}">
      <dgm:prSet/>
      <dgm:spPr/>
      <dgm:t>
        <a:bodyPr/>
        <a:lstStyle/>
        <a:p>
          <a:endParaRPr lang="ru-RU"/>
        </a:p>
      </dgm:t>
    </dgm:pt>
    <dgm:pt modelId="{ABF68E9D-263D-4A42-A808-97C304994963}" type="sibTrans" cxnId="{5BC4E9B0-0081-43DB-927C-4827AD650EF9}">
      <dgm:prSet/>
      <dgm:spPr/>
      <dgm:t>
        <a:bodyPr/>
        <a:lstStyle/>
        <a:p>
          <a:endParaRPr lang="ru-RU"/>
        </a:p>
      </dgm:t>
    </dgm:pt>
    <dgm:pt modelId="{E2163566-C81F-433B-BA68-51A10F07D726}">
      <dgm:prSet phldrT="[Текст]" phldr="1"/>
      <dgm:spPr/>
      <dgm:t>
        <a:bodyPr/>
        <a:lstStyle/>
        <a:p>
          <a:endParaRPr lang="ru-RU" sz="4400" dirty="0"/>
        </a:p>
      </dgm:t>
    </dgm:pt>
    <dgm:pt modelId="{F14340B2-A8BF-46BB-975B-2F179F8E8059}" type="parTrans" cxnId="{37787789-8547-4435-A70D-D8892D5A4316}">
      <dgm:prSet/>
      <dgm:spPr/>
      <dgm:t>
        <a:bodyPr/>
        <a:lstStyle/>
        <a:p>
          <a:endParaRPr lang="ru-RU"/>
        </a:p>
      </dgm:t>
    </dgm:pt>
    <dgm:pt modelId="{63433AFB-2696-4F20-ADE8-BF4609771B8A}" type="sibTrans" cxnId="{37787789-8547-4435-A70D-D8892D5A4316}">
      <dgm:prSet/>
      <dgm:spPr/>
      <dgm:t>
        <a:bodyPr/>
        <a:lstStyle/>
        <a:p>
          <a:endParaRPr lang="ru-RU"/>
        </a:p>
      </dgm:t>
    </dgm:pt>
    <dgm:pt modelId="{D87C73F1-E06F-409C-81EA-5BB89DCA5A4E}">
      <dgm:prSet phldrT="[Текст]" custT="1"/>
      <dgm:spPr>
        <a:ln w="38100"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l"/>
          <a:r>
            <a:rPr lang="ru-RU" sz="2000" b="1" u="sng" dirty="0" smtClean="0">
              <a:solidFill>
                <a:srgbClr val="FFFF00"/>
              </a:solidFill>
            </a:rPr>
            <a:t>Второй</a:t>
          </a:r>
          <a:r>
            <a:rPr lang="ru-RU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: «Давайте подружимся!» На этом этапе родителям предлагаются уже активные методы взаимодействия: тренинги, круглые столы, игровые семинары. </a:t>
          </a:r>
          <a:endParaRPr lang="ru-RU" sz="2000" dirty="0"/>
        </a:p>
      </dgm:t>
    </dgm:pt>
    <dgm:pt modelId="{D25CC76C-5F62-4AE5-8079-3DE46389A5C0}" type="parTrans" cxnId="{5BCB3B24-9798-4C8E-A067-813B25029BF9}">
      <dgm:prSet/>
      <dgm:spPr/>
      <dgm:t>
        <a:bodyPr/>
        <a:lstStyle/>
        <a:p>
          <a:endParaRPr lang="ru-RU"/>
        </a:p>
      </dgm:t>
    </dgm:pt>
    <dgm:pt modelId="{A12465F0-6E51-427C-99E8-7635FA3DAF14}" type="sibTrans" cxnId="{5BCB3B24-9798-4C8E-A067-813B25029BF9}">
      <dgm:prSet/>
      <dgm:spPr/>
      <dgm:t>
        <a:bodyPr/>
        <a:lstStyle/>
        <a:p>
          <a:endParaRPr lang="ru-RU"/>
        </a:p>
      </dgm:t>
    </dgm:pt>
    <dgm:pt modelId="{DD4A7880-9FB4-4FD8-9F2B-3B01C56D1400}">
      <dgm:prSet phldrT="[Текст]" phldr="1"/>
      <dgm:spPr/>
      <dgm:t>
        <a:bodyPr/>
        <a:lstStyle/>
        <a:p>
          <a:endParaRPr lang="ru-RU" dirty="0"/>
        </a:p>
      </dgm:t>
    </dgm:pt>
    <dgm:pt modelId="{8C25C5D7-7727-4C66-AF80-C595A75CB047}" type="parTrans" cxnId="{EED5975E-BC63-4C09-9668-F14B7D2CCE3A}">
      <dgm:prSet/>
      <dgm:spPr/>
      <dgm:t>
        <a:bodyPr/>
        <a:lstStyle/>
        <a:p>
          <a:endParaRPr lang="ru-RU"/>
        </a:p>
      </dgm:t>
    </dgm:pt>
    <dgm:pt modelId="{C8D0CEB4-EE9D-410E-ACE7-8CF8809F4DDC}" type="sibTrans" cxnId="{EED5975E-BC63-4C09-9668-F14B7D2CCE3A}">
      <dgm:prSet/>
      <dgm:spPr/>
      <dgm:t>
        <a:bodyPr/>
        <a:lstStyle/>
        <a:p>
          <a:endParaRPr lang="ru-RU"/>
        </a:p>
      </dgm:t>
    </dgm:pt>
    <dgm:pt modelId="{5F14F3D4-5BE4-41F0-BEA4-7A1B1D9E62A0}">
      <dgm:prSet phldrT="[Текст]" phldr="1"/>
      <dgm:spPr/>
      <dgm:t>
        <a:bodyPr/>
        <a:lstStyle/>
        <a:p>
          <a:endParaRPr lang="ru-RU" dirty="0"/>
        </a:p>
      </dgm:t>
    </dgm:pt>
    <dgm:pt modelId="{15AD9762-03F6-4C79-AD66-4E7ED818B2C0}" type="parTrans" cxnId="{8369BD1D-38BB-43C7-ACE1-79A96CBA85ED}">
      <dgm:prSet/>
      <dgm:spPr/>
      <dgm:t>
        <a:bodyPr/>
        <a:lstStyle/>
        <a:p>
          <a:endParaRPr lang="ru-RU"/>
        </a:p>
      </dgm:t>
    </dgm:pt>
    <dgm:pt modelId="{BE7F4FD8-217A-4621-9176-5AB75DA33EC5}" type="sibTrans" cxnId="{8369BD1D-38BB-43C7-ACE1-79A96CBA85ED}">
      <dgm:prSet/>
      <dgm:spPr/>
      <dgm:t>
        <a:bodyPr/>
        <a:lstStyle/>
        <a:p>
          <a:endParaRPr lang="ru-RU"/>
        </a:p>
      </dgm:t>
    </dgm:pt>
    <dgm:pt modelId="{0D95A7F1-0A52-48C4-9F27-58392843D8E6}">
      <dgm:prSet phldrT="[Текст]" custT="1"/>
      <dgm:spPr>
        <a:ln w="38100">
          <a:solidFill>
            <a:schemeClr val="accent3">
              <a:lumMod val="75000"/>
            </a:schemeClr>
          </a:solidFill>
        </a:ln>
        <a:scene3d>
          <a:camera prst="orthographicFront"/>
          <a:lightRig rig="threePt" dir="t"/>
        </a:scene3d>
        <a:sp3d>
          <a:bevelT w="139700" h="139700" prst="divot"/>
        </a:sp3d>
      </dgm:spPr>
      <dgm:t>
        <a:bodyPr/>
        <a:lstStyle/>
        <a:p>
          <a:pPr algn="l"/>
          <a:r>
            <a:rPr lang="ru-RU" sz="2000" b="1" u="sng" dirty="0" smtClean="0">
              <a:solidFill>
                <a:srgbClr val="FFFF00"/>
              </a:solidFill>
            </a:rPr>
            <a:t>Третий</a:t>
          </a:r>
          <a:r>
            <a:rPr lang="ru-RU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: «Давайте узнавать вместе» На этом этапе можно говорить о функционировании </a:t>
          </a:r>
          <a:r>
            <a:rPr lang="ru-RU" sz="2000" b="1" cap="none" spc="50" dirty="0" err="1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родительско-педагогического</a:t>
          </a:r>
          <a:r>
            <a:rPr lang="ru-RU" sz="2000" b="1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сообщества, направляющего свою деятельность на развитие ребенка.</a:t>
          </a:r>
          <a:endParaRPr lang="ru-RU" sz="20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gm:t>
    </dgm:pt>
    <dgm:pt modelId="{A87B751F-EADA-407C-B4B4-D920BD1E8BD2}" type="parTrans" cxnId="{5439F954-8E33-437B-9721-8E9EC2D61515}">
      <dgm:prSet/>
      <dgm:spPr/>
      <dgm:t>
        <a:bodyPr/>
        <a:lstStyle/>
        <a:p>
          <a:endParaRPr lang="ru-RU"/>
        </a:p>
      </dgm:t>
    </dgm:pt>
    <dgm:pt modelId="{5DD37DC9-82CB-40F0-AD74-A768C4112663}" type="sibTrans" cxnId="{5439F954-8E33-437B-9721-8E9EC2D61515}">
      <dgm:prSet/>
      <dgm:spPr/>
      <dgm:t>
        <a:bodyPr/>
        <a:lstStyle/>
        <a:p>
          <a:endParaRPr lang="ru-RU"/>
        </a:p>
      </dgm:t>
    </dgm:pt>
    <dgm:pt modelId="{788F6ACF-E7B2-4D5D-B161-895E0C3D9C2A}">
      <dgm:prSet phldrT="[Текст]" phldr="1"/>
      <dgm:spPr/>
      <dgm:t>
        <a:bodyPr/>
        <a:lstStyle/>
        <a:p>
          <a:endParaRPr lang="ru-RU"/>
        </a:p>
      </dgm:t>
    </dgm:pt>
    <dgm:pt modelId="{77185B5F-5D7F-4F8D-85A4-19198D874B0A}" type="parTrans" cxnId="{D3FA695C-C958-40BE-9AE9-75F9AE0ADBA4}">
      <dgm:prSet/>
      <dgm:spPr/>
      <dgm:t>
        <a:bodyPr/>
        <a:lstStyle/>
        <a:p>
          <a:endParaRPr lang="ru-RU"/>
        </a:p>
      </dgm:t>
    </dgm:pt>
    <dgm:pt modelId="{5173B37D-803B-45ED-B562-7CDAAB692D99}" type="sibTrans" cxnId="{D3FA695C-C958-40BE-9AE9-75F9AE0ADBA4}">
      <dgm:prSet/>
      <dgm:spPr/>
      <dgm:t>
        <a:bodyPr/>
        <a:lstStyle/>
        <a:p>
          <a:endParaRPr lang="ru-RU"/>
        </a:p>
      </dgm:t>
    </dgm:pt>
    <dgm:pt modelId="{E8F2D073-0625-4E01-8292-5A247A7F0825}">
      <dgm:prSet phldrT="[Текст]" phldr="1"/>
      <dgm:spPr/>
      <dgm:t>
        <a:bodyPr/>
        <a:lstStyle/>
        <a:p>
          <a:endParaRPr lang="ru-RU" dirty="0"/>
        </a:p>
      </dgm:t>
    </dgm:pt>
    <dgm:pt modelId="{87C8CA74-AD49-4CA3-9BCF-93C9E92990E7}" type="parTrans" cxnId="{E80D0A67-0BB8-4F1C-9DCE-A9BEB545149C}">
      <dgm:prSet/>
      <dgm:spPr/>
      <dgm:t>
        <a:bodyPr/>
        <a:lstStyle/>
        <a:p>
          <a:endParaRPr lang="ru-RU"/>
        </a:p>
      </dgm:t>
    </dgm:pt>
    <dgm:pt modelId="{54081316-9A0B-49C8-A896-1B6EFF7771AF}" type="sibTrans" cxnId="{E80D0A67-0BB8-4F1C-9DCE-A9BEB545149C}">
      <dgm:prSet/>
      <dgm:spPr/>
      <dgm:t>
        <a:bodyPr/>
        <a:lstStyle/>
        <a:p>
          <a:endParaRPr lang="ru-RU"/>
        </a:p>
      </dgm:t>
    </dgm:pt>
    <dgm:pt modelId="{A6A8D501-A6C5-4EC4-9B41-14549E897105}" type="pres">
      <dgm:prSet presAssocID="{0CFF0E2F-A035-49DF-8D9F-8BD1F68B776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87E447-22C8-4158-867F-BE2213467BCB}" type="pres">
      <dgm:prSet presAssocID="{F688D895-3875-4110-BF19-704EAAF4E98D}" presName="linNode" presStyleCnt="0"/>
      <dgm:spPr/>
      <dgm:t>
        <a:bodyPr/>
        <a:lstStyle/>
        <a:p>
          <a:endParaRPr lang="ru-RU"/>
        </a:p>
      </dgm:t>
    </dgm:pt>
    <dgm:pt modelId="{51D192E1-7667-44DC-BFA8-CCF609243FC3}" type="pres">
      <dgm:prSet presAssocID="{F688D895-3875-4110-BF19-704EAAF4E98D}" presName="parentText" presStyleLbl="node1" presStyleIdx="0" presStyleCnt="3" custScaleX="316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BA9E94-D092-43C0-9873-5B53CCC204BD}" type="pres">
      <dgm:prSet presAssocID="{F688D895-3875-4110-BF19-704EAAF4E98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75AA04-9DBA-43A3-BD22-AD25FC155B8D}" type="pres">
      <dgm:prSet presAssocID="{7C70AB72-F0DA-468E-800F-F1479800F3D0}" presName="sp" presStyleCnt="0"/>
      <dgm:spPr/>
      <dgm:t>
        <a:bodyPr/>
        <a:lstStyle/>
        <a:p>
          <a:endParaRPr lang="ru-RU"/>
        </a:p>
      </dgm:t>
    </dgm:pt>
    <dgm:pt modelId="{33CA407E-7C73-4DA8-BAAD-AA705966699E}" type="pres">
      <dgm:prSet presAssocID="{D87C73F1-E06F-409C-81EA-5BB89DCA5A4E}" presName="linNode" presStyleCnt="0"/>
      <dgm:spPr/>
      <dgm:t>
        <a:bodyPr/>
        <a:lstStyle/>
        <a:p>
          <a:endParaRPr lang="ru-RU"/>
        </a:p>
      </dgm:t>
    </dgm:pt>
    <dgm:pt modelId="{02EE1355-F189-42FD-AA8E-57FB98D38B90}" type="pres">
      <dgm:prSet presAssocID="{D87C73F1-E06F-409C-81EA-5BB89DCA5A4E}" presName="parentText" presStyleLbl="node1" presStyleIdx="1" presStyleCnt="3" custScaleX="3160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398B0E-65BE-4AB6-96A0-81C6B2AEEFF1}" type="pres">
      <dgm:prSet presAssocID="{D87C73F1-E06F-409C-81EA-5BB89DCA5A4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3A396D-FD76-45E9-A078-A0D9CA2C449E}" type="pres">
      <dgm:prSet presAssocID="{A12465F0-6E51-427C-99E8-7635FA3DAF14}" presName="sp" presStyleCnt="0"/>
      <dgm:spPr/>
      <dgm:t>
        <a:bodyPr/>
        <a:lstStyle/>
        <a:p>
          <a:endParaRPr lang="ru-RU"/>
        </a:p>
      </dgm:t>
    </dgm:pt>
    <dgm:pt modelId="{34046C0A-3FE1-460D-B1E2-F478FEB04BF3}" type="pres">
      <dgm:prSet presAssocID="{0D95A7F1-0A52-48C4-9F27-58392843D8E6}" presName="linNode" presStyleCnt="0"/>
      <dgm:spPr/>
      <dgm:t>
        <a:bodyPr/>
        <a:lstStyle/>
        <a:p>
          <a:endParaRPr lang="ru-RU"/>
        </a:p>
      </dgm:t>
    </dgm:pt>
    <dgm:pt modelId="{F989E2E0-88DC-46CE-82E5-13F0CF328AA8}" type="pres">
      <dgm:prSet presAssocID="{0D95A7F1-0A52-48C4-9F27-58392843D8E6}" presName="parentText" presStyleLbl="node1" presStyleIdx="2" presStyleCnt="3" custScaleX="31764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09B3C-6609-42B6-92BA-477740F1123E}" type="pres">
      <dgm:prSet presAssocID="{0D95A7F1-0A52-48C4-9F27-58392843D8E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69BD1D-38BB-43C7-ACE1-79A96CBA85ED}" srcId="{D87C73F1-E06F-409C-81EA-5BB89DCA5A4E}" destId="{5F14F3D4-5BE4-41F0-BEA4-7A1B1D9E62A0}" srcOrd="1" destOrd="0" parTransId="{15AD9762-03F6-4C79-AD66-4E7ED818B2C0}" sibTransId="{BE7F4FD8-217A-4621-9176-5AB75DA33EC5}"/>
    <dgm:cxn modelId="{E80D0A67-0BB8-4F1C-9DCE-A9BEB545149C}" srcId="{0D95A7F1-0A52-48C4-9F27-58392843D8E6}" destId="{E8F2D073-0625-4E01-8292-5A247A7F0825}" srcOrd="1" destOrd="0" parTransId="{87C8CA74-AD49-4CA3-9BCF-93C9E92990E7}" sibTransId="{54081316-9A0B-49C8-A896-1B6EFF7771AF}"/>
    <dgm:cxn modelId="{12847F8D-D9E5-4E02-9855-2AC68E3A3FC9}" type="presOf" srcId="{5F14F3D4-5BE4-41F0-BEA4-7A1B1D9E62A0}" destId="{79398B0E-65BE-4AB6-96A0-81C6B2AEEFF1}" srcOrd="0" destOrd="1" presId="urn:microsoft.com/office/officeart/2005/8/layout/vList5"/>
    <dgm:cxn modelId="{5415E541-0763-434C-9481-4D85ECD8B3AC}" type="presOf" srcId="{0CFF0E2F-A035-49DF-8D9F-8BD1F68B7762}" destId="{A6A8D501-A6C5-4EC4-9B41-14549E897105}" srcOrd="0" destOrd="0" presId="urn:microsoft.com/office/officeart/2005/8/layout/vList5"/>
    <dgm:cxn modelId="{EBDB0376-0104-4052-9F5A-12557BC9597C}" type="presOf" srcId="{F688D895-3875-4110-BF19-704EAAF4E98D}" destId="{51D192E1-7667-44DC-BFA8-CCF609243FC3}" srcOrd="0" destOrd="0" presId="urn:microsoft.com/office/officeart/2005/8/layout/vList5"/>
    <dgm:cxn modelId="{18C6DFC5-7497-43AC-9B5F-ECDB88595954}" type="presOf" srcId="{0D95A7F1-0A52-48C4-9F27-58392843D8E6}" destId="{F989E2E0-88DC-46CE-82E5-13F0CF328AA8}" srcOrd="0" destOrd="0" presId="urn:microsoft.com/office/officeart/2005/8/layout/vList5"/>
    <dgm:cxn modelId="{37787789-8547-4435-A70D-D8892D5A4316}" srcId="{F688D895-3875-4110-BF19-704EAAF4E98D}" destId="{E2163566-C81F-433B-BA68-51A10F07D726}" srcOrd="1" destOrd="0" parTransId="{F14340B2-A8BF-46BB-975B-2F179F8E8059}" sibTransId="{63433AFB-2696-4F20-ADE8-BF4609771B8A}"/>
    <dgm:cxn modelId="{BED0D1F9-9D12-4E6E-B707-3DFBD780D687}" type="presOf" srcId="{E2163566-C81F-433B-BA68-51A10F07D726}" destId="{85BA9E94-D092-43C0-9873-5B53CCC204BD}" srcOrd="0" destOrd="1" presId="urn:microsoft.com/office/officeart/2005/8/layout/vList5"/>
    <dgm:cxn modelId="{EED5975E-BC63-4C09-9668-F14B7D2CCE3A}" srcId="{D87C73F1-E06F-409C-81EA-5BB89DCA5A4E}" destId="{DD4A7880-9FB4-4FD8-9F2B-3B01C56D1400}" srcOrd="0" destOrd="0" parTransId="{8C25C5D7-7727-4C66-AF80-C595A75CB047}" sibTransId="{C8D0CEB4-EE9D-410E-ACE7-8CF8809F4DDC}"/>
    <dgm:cxn modelId="{E4668A80-6920-411F-ABDA-93FCAC9DCB5D}" type="presOf" srcId="{A6E82420-9200-42DF-929E-0F934154AAAD}" destId="{85BA9E94-D092-43C0-9873-5B53CCC204BD}" srcOrd="0" destOrd="0" presId="urn:microsoft.com/office/officeart/2005/8/layout/vList5"/>
    <dgm:cxn modelId="{2B70244A-AA13-4A0C-9C27-FE5F7D0C7010}" srcId="{0CFF0E2F-A035-49DF-8D9F-8BD1F68B7762}" destId="{F688D895-3875-4110-BF19-704EAAF4E98D}" srcOrd="0" destOrd="0" parTransId="{02211AFC-7970-4642-A860-843673B5F003}" sibTransId="{7C70AB72-F0DA-468E-800F-F1479800F3D0}"/>
    <dgm:cxn modelId="{5439F954-8E33-437B-9721-8E9EC2D61515}" srcId="{0CFF0E2F-A035-49DF-8D9F-8BD1F68B7762}" destId="{0D95A7F1-0A52-48C4-9F27-58392843D8E6}" srcOrd="2" destOrd="0" parTransId="{A87B751F-EADA-407C-B4B4-D920BD1E8BD2}" sibTransId="{5DD37DC9-82CB-40F0-AD74-A768C4112663}"/>
    <dgm:cxn modelId="{261C7A21-CE1E-4108-94D9-34D154CF2ADA}" type="presOf" srcId="{788F6ACF-E7B2-4D5D-B161-895E0C3D9C2A}" destId="{00809B3C-6609-42B6-92BA-477740F1123E}" srcOrd="0" destOrd="0" presId="urn:microsoft.com/office/officeart/2005/8/layout/vList5"/>
    <dgm:cxn modelId="{5BC4E9B0-0081-43DB-927C-4827AD650EF9}" srcId="{F688D895-3875-4110-BF19-704EAAF4E98D}" destId="{A6E82420-9200-42DF-929E-0F934154AAAD}" srcOrd="0" destOrd="0" parTransId="{71A38145-53BD-4436-B5A5-D696193ACEB9}" sibTransId="{ABF68E9D-263D-4A42-A808-97C304994963}"/>
    <dgm:cxn modelId="{E1B04AE5-5BCB-4582-A971-4CF00C7F087A}" type="presOf" srcId="{D87C73F1-E06F-409C-81EA-5BB89DCA5A4E}" destId="{02EE1355-F189-42FD-AA8E-57FB98D38B90}" srcOrd="0" destOrd="0" presId="urn:microsoft.com/office/officeart/2005/8/layout/vList5"/>
    <dgm:cxn modelId="{9E6FC2F8-D985-4BA1-B8AA-7AA3DF5F7586}" type="presOf" srcId="{DD4A7880-9FB4-4FD8-9F2B-3B01C56D1400}" destId="{79398B0E-65BE-4AB6-96A0-81C6B2AEEFF1}" srcOrd="0" destOrd="0" presId="urn:microsoft.com/office/officeart/2005/8/layout/vList5"/>
    <dgm:cxn modelId="{4D02536F-422D-4F6E-9318-D262122082F8}" type="presOf" srcId="{E8F2D073-0625-4E01-8292-5A247A7F0825}" destId="{00809B3C-6609-42B6-92BA-477740F1123E}" srcOrd="0" destOrd="1" presId="urn:microsoft.com/office/officeart/2005/8/layout/vList5"/>
    <dgm:cxn modelId="{5BCB3B24-9798-4C8E-A067-813B25029BF9}" srcId="{0CFF0E2F-A035-49DF-8D9F-8BD1F68B7762}" destId="{D87C73F1-E06F-409C-81EA-5BB89DCA5A4E}" srcOrd="1" destOrd="0" parTransId="{D25CC76C-5F62-4AE5-8079-3DE46389A5C0}" sibTransId="{A12465F0-6E51-427C-99E8-7635FA3DAF14}"/>
    <dgm:cxn modelId="{D3FA695C-C958-40BE-9AE9-75F9AE0ADBA4}" srcId="{0D95A7F1-0A52-48C4-9F27-58392843D8E6}" destId="{788F6ACF-E7B2-4D5D-B161-895E0C3D9C2A}" srcOrd="0" destOrd="0" parTransId="{77185B5F-5D7F-4F8D-85A4-19198D874B0A}" sibTransId="{5173B37D-803B-45ED-B562-7CDAAB692D99}"/>
    <dgm:cxn modelId="{131B8B67-5468-42A0-A48E-8A6B2306D5C1}" type="presParOf" srcId="{A6A8D501-A6C5-4EC4-9B41-14549E897105}" destId="{7187E447-22C8-4158-867F-BE2213467BCB}" srcOrd="0" destOrd="0" presId="urn:microsoft.com/office/officeart/2005/8/layout/vList5"/>
    <dgm:cxn modelId="{67F90A70-F238-45B5-AAA2-F49159417B39}" type="presParOf" srcId="{7187E447-22C8-4158-867F-BE2213467BCB}" destId="{51D192E1-7667-44DC-BFA8-CCF609243FC3}" srcOrd="0" destOrd="0" presId="urn:microsoft.com/office/officeart/2005/8/layout/vList5"/>
    <dgm:cxn modelId="{AD57304E-B561-45D2-9D4C-C90A7DD4BFE4}" type="presParOf" srcId="{7187E447-22C8-4158-867F-BE2213467BCB}" destId="{85BA9E94-D092-43C0-9873-5B53CCC204BD}" srcOrd="1" destOrd="0" presId="urn:microsoft.com/office/officeart/2005/8/layout/vList5"/>
    <dgm:cxn modelId="{B3402AA2-7031-400A-8E0C-088BD69CC000}" type="presParOf" srcId="{A6A8D501-A6C5-4EC4-9B41-14549E897105}" destId="{B875AA04-9DBA-43A3-BD22-AD25FC155B8D}" srcOrd="1" destOrd="0" presId="urn:microsoft.com/office/officeart/2005/8/layout/vList5"/>
    <dgm:cxn modelId="{E4147C6D-41B4-4188-BCA7-3DBF7FD1FB8B}" type="presParOf" srcId="{A6A8D501-A6C5-4EC4-9B41-14549E897105}" destId="{33CA407E-7C73-4DA8-BAAD-AA705966699E}" srcOrd="2" destOrd="0" presId="urn:microsoft.com/office/officeart/2005/8/layout/vList5"/>
    <dgm:cxn modelId="{43AB92D6-527F-4712-B839-4FE2C2D0A721}" type="presParOf" srcId="{33CA407E-7C73-4DA8-BAAD-AA705966699E}" destId="{02EE1355-F189-42FD-AA8E-57FB98D38B90}" srcOrd="0" destOrd="0" presId="urn:microsoft.com/office/officeart/2005/8/layout/vList5"/>
    <dgm:cxn modelId="{797F434C-2EBE-437C-A105-69EF93071BE4}" type="presParOf" srcId="{33CA407E-7C73-4DA8-BAAD-AA705966699E}" destId="{79398B0E-65BE-4AB6-96A0-81C6B2AEEFF1}" srcOrd="1" destOrd="0" presId="urn:microsoft.com/office/officeart/2005/8/layout/vList5"/>
    <dgm:cxn modelId="{C59FA4C1-7E26-4F0C-997C-150DE107A558}" type="presParOf" srcId="{A6A8D501-A6C5-4EC4-9B41-14549E897105}" destId="{EC3A396D-FD76-45E9-A078-A0D9CA2C449E}" srcOrd="3" destOrd="0" presId="urn:microsoft.com/office/officeart/2005/8/layout/vList5"/>
    <dgm:cxn modelId="{4354CCB2-9134-493A-96BC-D15E22EF8F9C}" type="presParOf" srcId="{A6A8D501-A6C5-4EC4-9B41-14549E897105}" destId="{34046C0A-3FE1-460D-B1E2-F478FEB04BF3}" srcOrd="4" destOrd="0" presId="urn:microsoft.com/office/officeart/2005/8/layout/vList5"/>
    <dgm:cxn modelId="{665247F9-5179-4B72-91F9-2EE7981C2486}" type="presParOf" srcId="{34046C0A-3FE1-460D-B1E2-F478FEB04BF3}" destId="{F989E2E0-88DC-46CE-82E5-13F0CF328AA8}" srcOrd="0" destOrd="0" presId="urn:microsoft.com/office/officeart/2005/8/layout/vList5"/>
    <dgm:cxn modelId="{2D61016D-75CC-4752-A449-C9143A1688F4}" type="presParOf" srcId="{34046C0A-3FE1-460D-B1E2-F478FEB04BF3}" destId="{00809B3C-6609-42B6-92BA-477740F112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B09F02-AC44-4949-BE0A-4DEBE3B0EE0F}">
      <dsp:nvSpPr>
        <dsp:cNvPr id="0" name=""/>
        <dsp:cNvSpPr/>
      </dsp:nvSpPr>
      <dsp:spPr>
        <a:xfrm>
          <a:off x="205406" y="0"/>
          <a:ext cx="3170272" cy="3034257"/>
        </a:xfrm>
        <a:prstGeom prst="roundRect">
          <a:avLst>
            <a:gd name="adj" fmla="val 10000"/>
          </a:avLst>
        </a:prstGeom>
        <a:solidFill>
          <a:srgbClr val="FFC000"/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2">
                  <a:lumMod val="25000"/>
                </a:schemeClr>
              </a:solidFill>
            </a:rPr>
            <a:t>Для решения поставленной задачи используются разнообразные формы и методы в работе с детьми, педагогами и родителями воспитанников:</a:t>
          </a:r>
          <a:endParaRPr lang="ru-RU" sz="20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05406" y="0"/>
        <a:ext cx="3170272" cy="3034257"/>
      </dsp:txXfrm>
    </dsp:sp>
    <dsp:sp modelId="{3BB2B69D-245A-4F3D-8C6E-F3CEFF9525EC}">
      <dsp:nvSpPr>
        <dsp:cNvPr id="0" name=""/>
        <dsp:cNvSpPr/>
      </dsp:nvSpPr>
      <dsp:spPr>
        <a:xfrm>
          <a:off x="522433" y="3034257"/>
          <a:ext cx="849168" cy="874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4262"/>
              </a:lnTo>
              <a:lnTo>
                <a:pt x="849168" y="874262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632F96-6B5A-43B2-9BA6-58FD2E3AD9F2}">
      <dsp:nvSpPr>
        <dsp:cNvPr id="0" name=""/>
        <dsp:cNvSpPr/>
      </dsp:nvSpPr>
      <dsp:spPr>
        <a:xfrm>
          <a:off x="1371601" y="3124202"/>
          <a:ext cx="4783602" cy="156863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74000"/>
              </a:schemeClr>
            </a:gs>
            <a:gs pos="49000">
              <a:schemeClr val="accent4">
                <a:tint val="96000"/>
                <a:shade val="84000"/>
                <a:satMod val="110000"/>
              </a:schemeClr>
            </a:gs>
            <a:gs pos="49100">
              <a:schemeClr val="accent4">
                <a:shade val="55000"/>
                <a:satMod val="150000"/>
              </a:schemeClr>
            </a:gs>
            <a:gs pos="92000">
              <a:schemeClr val="accent4">
                <a:tint val="98000"/>
                <a:shade val="90000"/>
                <a:satMod val="128000"/>
              </a:schemeClr>
            </a:gs>
            <a:gs pos="100000">
              <a:schemeClr val="accent4">
                <a:tint val="90000"/>
                <a:shade val="97000"/>
                <a:satMod val="128000"/>
              </a:schemeClr>
            </a:gs>
          </a:gsLst>
          <a:lin ang="5400000" scaled="1"/>
        </a:gradFill>
        <a:ln w="38100" cap="flat" cmpd="sng" algn="ctr">
          <a:solidFill>
            <a:schemeClr val="bg2">
              <a:lumMod val="10000"/>
            </a:schemeClr>
          </a:solidFill>
          <a:prstDash val="solid"/>
        </a:ln>
        <a:effectLst>
          <a:outerShdw blurRad="39000" dist="25400" dir="5400000" rotWithShape="0">
            <a:schemeClr val="accent4">
              <a:shade val="33000"/>
              <a:alpha val="83000"/>
            </a:scheme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prstTxWarp prst="textFadeRight">
            <a:avLst/>
          </a:prstTxWarp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традиционные</a:t>
          </a:r>
          <a:endParaRPr lang="ru-RU" sz="2800" kern="1200" dirty="0"/>
        </a:p>
      </dsp:txBody>
      <dsp:txXfrm>
        <a:off x="1371601" y="3124202"/>
        <a:ext cx="4783602" cy="1568636"/>
      </dsp:txXfrm>
    </dsp:sp>
    <dsp:sp modelId="{7A6A3E12-F18C-46AF-B886-55DC0A0607C9}">
      <dsp:nvSpPr>
        <dsp:cNvPr id="0" name=""/>
        <dsp:cNvSpPr/>
      </dsp:nvSpPr>
      <dsp:spPr>
        <a:xfrm>
          <a:off x="522433" y="3034257"/>
          <a:ext cx="888496" cy="2507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7884"/>
              </a:lnTo>
              <a:lnTo>
                <a:pt x="888496" y="2507884"/>
              </a:lnTo>
            </a:path>
          </a:pathLst>
        </a:custGeom>
        <a:noFill/>
        <a:ln w="4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DF59E2-2D30-446A-A2EA-ED5CAC0C70A9}">
      <dsp:nvSpPr>
        <dsp:cNvPr id="0" name=""/>
        <dsp:cNvSpPr/>
      </dsp:nvSpPr>
      <dsp:spPr>
        <a:xfrm>
          <a:off x="1410930" y="4836654"/>
          <a:ext cx="5508393" cy="141097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3810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prstTxWarp prst="textFadeLeft">
            <a:avLst/>
          </a:prstTxWarp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нетрадиционные</a:t>
          </a:r>
          <a:endParaRPr lang="ru-RU" sz="2000" kern="1200" dirty="0"/>
        </a:p>
      </dsp:txBody>
      <dsp:txXfrm>
        <a:off x="1410930" y="4836654"/>
        <a:ext cx="5508393" cy="1410976"/>
      </dsp:txXfrm>
    </dsp:sp>
    <dsp:sp modelId="{66D886FB-B85C-4802-8CDA-A888F78CEF25}">
      <dsp:nvSpPr>
        <dsp:cNvPr id="0" name=""/>
        <dsp:cNvSpPr/>
      </dsp:nvSpPr>
      <dsp:spPr>
        <a:xfrm flipH="1" flipV="1">
          <a:off x="4180139" y="769"/>
          <a:ext cx="453035" cy="45722"/>
        </a:xfrm>
        <a:prstGeom prst="roundRect">
          <a:avLst>
            <a:gd name="adj" fmla="val 10000"/>
          </a:avLst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6350" rIns="9525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 flipH="1" flipV="1">
        <a:off x="4180139" y="769"/>
        <a:ext cx="453035" cy="457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BB7758-B2E1-4061-9E9B-2FC0DB3586C6}">
      <dsp:nvSpPr>
        <dsp:cNvPr id="0" name=""/>
        <dsp:cNvSpPr/>
      </dsp:nvSpPr>
      <dsp:spPr>
        <a:xfrm>
          <a:off x="1478184" y="998438"/>
          <a:ext cx="4987846" cy="4987846"/>
        </a:xfrm>
        <a:prstGeom prst="blockArc">
          <a:avLst>
            <a:gd name="adj1" fmla="val 12268462"/>
            <a:gd name="adj2" fmla="val 17575512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593759-292E-47A8-9AFD-54AC755C1C49}">
      <dsp:nvSpPr>
        <dsp:cNvPr id="0" name=""/>
        <dsp:cNvSpPr/>
      </dsp:nvSpPr>
      <dsp:spPr>
        <a:xfrm>
          <a:off x="1639784" y="514418"/>
          <a:ext cx="4987846" cy="4987846"/>
        </a:xfrm>
        <a:prstGeom prst="blockArc">
          <a:avLst>
            <a:gd name="adj1" fmla="val 6693556"/>
            <a:gd name="adj2" fmla="val 11547059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D2DEF-28B4-4EF5-84EB-19414D970DDE}">
      <dsp:nvSpPr>
        <dsp:cNvPr id="0" name=""/>
        <dsp:cNvSpPr/>
      </dsp:nvSpPr>
      <dsp:spPr>
        <a:xfrm>
          <a:off x="1719559" y="547585"/>
          <a:ext cx="4987846" cy="4987846"/>
        </a:xfrm>
        <a:prstGeom prst="blockArc">
          <a:avLst>
            <a:gd name="adj1" fmla="val 1519064"/>
            <a:gd name="adj2" fmla="val 6815477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3885EE-ACE1-4F8B-B33C-EF4ACC05F3A0}">
      <dsp:nvSpPr>
        <dsp:cNvPr id="0" name=""/>
        <dsp:cNvSpPr/>
      </dsp:nvSpPr>
      <dsp:spPr>
        <a:xfrm>
          <a:off x="1551149" y="1027918"/>
          <a:ext cx="4987846" cy="4987846"/>
        </a:xfrm>
        <a:prstGeom prst="blockArc">
          <a:avLst>
            <a:gd name="adj1" fmla="val 17464456"/>
            <a:gd name="adj2" fmla="val 799482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E0C11-58D3-418C-82E6-2C0BF01F6717}">
      <dsp:nvSpPr>
        <dsp:cNvPr id="0" name=""/>
        <dsp:cNvSpPr/>
      </dsp:nvSpPr>
      <dsp:spPr>
        <a:xfrm>
          <a:off x="2743198" y="1828802"/>
          <a:ext cx="3111831" cy="2680163"/>
        </a:xfrm>
        <a:prstGeom prst="ellipse">
          <a:avLst/>
        </a:prstGeom>
        <a:solidFill>
          <a:srgbClr val="FFC000"/>
        </a:solidFill>
        <a:ln w="5715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2">
                  <a:lumMod val="50000"/>
                </a:schemeClr>
              </a:solidFill>
            </a:rPr>
            <a:t>Традиционные формы сотрудничества с семьями</a:t>
          </a:r>
          <a:endParaRPr lang="ru-RU" sz="20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2743198" y="1828802"/>
        <a:ext cx="3111831" cy="2680163"/>
      </dsp:txXfrm>
    </dsp:sp>
    <dsp:sp modelId="{121749CA-BA59-48B8-BF54-7777033BA97B}">
      <dsp:nvSpPr>
        <dsp:cNvPr id="0" name=""/>
        <dsp:cNvSpPr/>
      </dsp:nvSpPr>
      <dsp:spPr>
        <a:xfrm>
          <a:off x="3276598" y="76205"/>
          <a:ext cx="3288925" cy="2344842"/>
        </a:xfrm>
        <a:prstGeom prst="ellipse">
          <a:avLst/>
        </a:prstGeom>
        <a:solidFill>
          <a:srgbClr val="00B0F0"/>
        </a:solidFill>
        <a:ln w="381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Тематические выставки работ детей, выпуски семейных газет, фотовыставки</a:t>
          </a:r>
          <a:endParaRPr lang="ru-RU" sz="2300" kern="1200" dirty="0"/>
        </a:p>
      </dsp:txBody>
      <dsp:txXfrm>
        <a:off x="3276598" y="76205"/>
        <a:ext cx="3288925" cy="2344842"/>
      </dsp:txXfrm>
    </dsp:sp>
    <dsp:sp modelId="{9370BBA7-A24F-4840-9EAE-F9A6112B3F9E}">
      <dsp:nvSpPr>
        <dsp:cNvPr id="0" name=""/>
        <dsp:cNvSpPr/>
      </dsp:nvSpPr>
      <dsp:spPr>
        <a:xfrm>
          <a:off x="5075992" y="3124207"/>
          <a:ext cx="2679310" cy="1918187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rgbClr val="008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Доска объявлений</a:t>
          </a:r>
          <a:endParaRPr lang="ru-RU" sz="2000" kern="1200" dirty="0"/>
        </a:p>
      </dsp:txBody>
      <dsp:txXfrm>
        <a:off x="5075992" y="3124207"/>
        <a:ext cx="2679310" cy="1918187"/>
      </dsp:txXfrm>
    </dsp:sp>
    <dsp:sp modelId="{4C345F28-619C-443E-BC8B-5B317EAB1D29}">
      <dsp:nvSpPr>
        <dsp:cNvPr id="0" name=""/>
        <dsp:cNvSpPr/>
      </dsp:nvSpPr>
      <dsp:spPr>
        <a:xfrm>
          <a:off x="1752600" y="4114812"/>
          <a:ext cx="2971818" cy="2318494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 w="381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Тематические папки</a:t>
          </a:r>
          <a:endParaRPr lang="ru-RU" sz="2000" kern="1200" dirty="0"/>
        </a:p>
      </dsp:txBody>
      <dsp:txXfrm>
        <a:off x="1752600" y="4114812"/>
        <a:ext cx="2971818" cy="2318494"/>
      </dsp:txXfrm>
    </dsp:sp>
    <dsp:sp modelId="{13B6C093-D69F-4DC0-B1F6-53D70B597EF8}">
      <dsp:nvSpPr>
        <dsp:cNvPr id="0" name=""/>
        <dsp:cNvSpPr/>
      </dsp:nvSpPr>
      <dsp:spPr>
        <a:xfrm>
          <a:off x="152410" y="1447806"/>
          <a:ext cx="3204874" cy="2070579"/>
        </a:xfrm>
        <a:prstGeom prst="ellipse">
          <a:avLst/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Информационные бюллетени</a:t>
          </a:r>
          <a:endParaRPr lang="ru-RU" sz="2000" kern="1200" dirty="0"/>
        </a:p>
      </dsp:txBody>
      <dsp:txXfrm>
        <a:off x="152410" y="1447806"/>
        <a:ext cx="3204874" cy="20705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7558BC-00EE-4DB2-8C09-26DA513C26F3}">
      <dsp:nvSpPr>
        <dsp:cNvPr id="0" name=""/>
        <dsp:cNvSpPr/>
      </dsp:nvSpPr>
      <dsp:spPr>
        <a:xfrm>
          <a:off x="562960" y="2753"/>
          <a:ext cx="3273846" cy="196430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5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5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дни открытых дверей в детском саду, кружок, посещение семьи, встречи с интересными людьми,</a:t>
          </a:r>
          <a:endParaRPr lang="ru-RU" sz="2000" kern="1200" dirty="0"/>
        </a:p>
      </dsp:txBody>
      <dsp:txXfrm>
        <a:off x="562960" y="2753"/>
        <a:ext cx="3273846" cy="1964308"/>
      </dsp:txXfrm>
    </dsp:sp>
    <dsp:sp modelId="{5068F002-D26B-4D2F-8D90-AEDBD2FADA80}">
      <dsp:nvSpPr>
        <dsp:cNvPr id="0" name=""/>
        <dsp:cNvSpPr/>
      </dsp:nvSpPr>
      <dsp:spPr>
        <a:xfrm>
          <a:off x="4164192" y="2753"/>
          <a:ext cx="3273846" cy="1964308"/>
        </a:xfrm>
        <a:prstGeom prst="rect">
          <a:avLst/>
        </a:prstGeom>
        <a:gradFill rotWithShape="0">
          <a:gsLst>
            <a:gs pos="0">
              <a:schemeClr val="accent5">
                <a:hueOff val="-4513949"/>
                <a:satOff val="11115"/>
                <a:lumOff val="-245"/>
                <a:alphaOff val="0"/>
                <a:tint val="15000"/>
                <a:satMod val="250000"/>
              </a:schemeClr>
            </a:gs>
            <a:gs pos="49000">
              <a:schemeClr val="accent5">
                <a:hueOff val="-4513949"/>
                <a:satOff val="11115"/>
                <a:lumOff val="-245"/>
                <a:alphaOff val="0"/>
                <a:tint val="50000"/>
                <a:satMod val="200000"/>
              </a:schemeClr>
            </a:gs>
            <a:gs pos="49100">
              <a:schemeClr val="accent5">
                <a:hueOff val="-4513949"/>
                <a:satOff val="11115"/>
                <a:lumOff val="-245"/>
                <a:alphaOff val="0"/>
                <a:tint val="64000"/>
                <a:satMod val="160000"/>
              </a:schemeClr>
            </a:gs>
            <a:gs pos="92000">
              <a:schemeClr val="accent5">
                <a:hueOff val="-4513949"/>
                <a:satOff val="11115"/>
                <a:lumOff val="-245"/>
                <a:alphaOff val="0"/>
                <a:tint val="50000"/>
                <a:satMod val="200000"/>
              </a:schemeClr>
            </a:gs>
            <a:gs pos="100000">
              <a:schemeClr val="accent5">
                <a:hueOff val="-4513949"/>
                <a:satOff val="11115"/>
                <a:lumOff val="-245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4513949"/>
              <a:satOff val="11115"/>
              <a:lumOff val="-245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164192" y="2753"/>
        <a:ext cx="3273846" cy="1964308"/>
      </dsp:txXfrm>
    </dsp:sp>
    <dsp:sp modelId="{6C96356C-132C-4902-ABCB-7463D81FC2B9}">
      <dsp:nvSpPr>
        <dsp:cNvPr id="0" name=""/>
        <dsp:cNvSpPr/>
      </dsp:nvSpPr>
      <dsp:spPr>
        <a:xfrm>
          <a:off x="562960" y="2294445"/>
          <a:ext cx="3273846" cy="1964308"/>
        </a:xfrm>
        <a:prstGeom prst="rect">
          <a:avLst/>
        </a:prstGeom>
        <a:gradFill rotWithShape="0">
          <a:gsLst>
            <a:gs pos="0">
              <a:schemeClr val="accent5">
                <a:hueOff val="-9027899"/>
                <a:satOff val="22229"/>
                <a:lumOff val="-490"/>
                <a:alphaOff val="0"/>
                <a:tint val="15000"/>
                <a:satMod val="250000"/>
              </a:schemeClr>
            </a:gs>
            <a:gs pos="49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49100">
              <a:schemeClr val="accent5">
                <a:hueOff val="-9027899"/>
                <a:satOff val="22229"/>
                <a:lumOff val="-490"/>
                <a:alphaOff val="0"/>
                <a:tint val="64000"/>
                <a:satMod val="160000"/>
              </a:schemeClr>
            </a:gs>
            <a:gs pos="92000">
              <a:schemeClr val="accent5">
                <a:hueOff val="-9027899"/>
                <a:satOff val="22229"/>
                <a:lumOff val="-490"/>
                <a:alphaOff val="0"/>
                <a:tint val="50000"/>
                <a:satMod val="200000"/>
              </a:schemeClr>
            </a:gs>
            <a:gs pos="100000">
              <a:schemeClr val="accent5">
                <a:hueOff val="-9027899"/>
                <a:satOff val="22229"/>
                <a:lumOff val="-49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9027899"/>
              <a:satOff val="22229"/>
              <a:lumOff val="-49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400" kern="1200" dirty="0"/>
        </a:p>
      </dsp:txBody>
      <dsp:txXfrm>
        <a:off x="562960" y="2294445"/>
        <a:ext cx="3273846" cy="1964308"/>
      </dsp:txXfrm>
    </dsp:sp>
    <dsp:sp modelId="{B89FB310-B56E-49B3-9EBE-53DC57F15EDE}">
      <dsp:nvSpPr>
        <dsp:cNvPr id="0" name=""/>
        <dsp:cNvSpPr/>
      </dsp:nvSpPr>
      <dsp:spPr>
        <a:xfrm>
          <a:off x="4191005" y="2590801"/>
          <a:ext cx="3273846" cy="1964308"/>
        </a:xfrm>
        <a:prstGeom prst="rect">
          <a:avLst/>
        </a:prstGeom>
        <a:gradFill rotWithShape="0">
          <a:gsLst>
            <a:gs pos="0">
              <a:schemeClr val="accent5">
                <a:hueOff val="-13541849"/>
                <a:satOff val="33344"/>
                <a:lumOff val="-735"/>
                <a:alphaOff val="0"/>
                <a:tint val="15000"/>
                <a:satMod val="250000"/>
              </a:schemeClr>
            </a:gs>
            <a:gs pos="49000">
              <a:schemeClr val="accent5">
                <a:hueOff val="-13541849"/>
                <a:satOff val="33344"/>
                <a:lumOff val="-735"/>
                <a:alphaOff val="0"/>
                <a:tint val="50000"/>
                <a:satMod val="200000"/>
              </a:schemeClr>
            </a:gs>
            <a:gs pos="49100">
              <a:schemeClr val="accent5">
                <a:hueOff val="-13541849"/>
                <a:satOff val="33344"/>
                <a:lumOff val="-735"/>
                <a:alphaOff val="0"/>
                <a:tint val="64000"/>
                <a:satMod val="160000"/>
              </a:schemeClr>
            </a:gs>
            <a:gs pos="92000">
              <a:schemeClr val="accent5">
                <a:hueOff val="-13541849"/>
                <a:satOff val="33344"/>
                <a:lumOff val="-735"/>
                <a:alphaOff val="0"/>
                <a:tint val="50000"/>
                <a:satMod val="200000"/>
              </a:schemeClr>
            </a:gs>
            <a:gs pos="100000">
              <a:schemeClr val="accent5">
                <a:hueOff val="-13541849"/>
                <a:satOff val="33344"/>
                <a:lumOff val="-735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13541849"/>
              <a:satOff val="33344"/>
              <a:lumOff val="-735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оздоровительные досуги, спортивные соревнования, дни здоровья, физкультурные досуги.</a:t>
          </a:r>
          <a:endParaRPr lang="ru-RU" sz="2000" kern="1200" dirty="0"/>
        </a:p>
      </dsp:txBody>
      <dsp:txXfrm>
        <a:off x="4191005" y="2590801"/>
        <a:ext cx="3273846" cy="1964308"/>
      </dsp:txXfrm>
    </dsp:sp>
    <dsp:sp modelId="{C9B31FE9-1E69-42D1-B55A-C38F05DFAAFE}">
      <dsp:nvSpPr>
        <dsp:cNvPr id="0" name=""/>
        <dsp:cNvSpPr/>
      </dsp:nvSpPr>
      <dsp:spPr>
        <a:xfrm>
          <a:off x="2363576" y="4586138"/>
          <a:ext cx="3273846" cy="1964308"/>
        </a:xfrm>
        <a:prstGeom prst="rect">
          <a:avLst/>
        </a:prstGeom>
        <a:gradFill rotWithShape="0">
          <a:gsLst>
            <a:gs pos="0">
              <a:schemeClr val="accent5">
                <a:hueOff val="-18055798"/>
                <a:satOff val="44459"/>
                <a:lumOff val="-980"/>
                <a:alphaOff val="0"/>
                <a:tint val="15000"/>
                <a:satMod val="250000"/>
              </a:schemeClr>
            </a:gs>
            <a:gs pos="49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49100">
              <a:schemeClr val="accent5">
                <a:hueOff val="-18055798"/>
                <a:satOff val="44459"/>
                <a:lumOff val="-980"/>
                <a:alphaOff val="0"/>
                <a:tint val="64000"/>
                <a:satMod val="160000"/>
              </a:schemeClr>
            </a:gs>
            <a:gs pos="92000">
              <a:schemeClr val="accent5">
                <a:hueOff val="-18055798"/>
                <a:satOff val="44459"/>
                <a:lumOff val="-980"/>
                <a:alphaOff val="0"/>
                <a:tint val="50000"/>
                <a:satMod val="200000"/>
              </a:schemeClr>
            </a:gs>
            <a:gs pos="100000">
              <a:schemeClr val="accent5">
                <a:hueOff val="-18055798"/>
                <a:satOff val="44459"/>
                <a:lumOff val="-98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5">
              <a:hueOff val="-18055798"/>
              <a:satOff val="44459"/>
              <a:lumOff val="-98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индивидуальные беседы с родителями, групповые, которые позволяют корректировать программу оздоровления ребенка.</a:t>
          </a:r>
          <a:endParaRPr lang="ru-RU" sz="2000" kern="1200" dirty="0"/>
        </a:p>
      </dsp:txBody>
      <dsp:txXfrm>
        <a:off x="2363576" y="4586138"/>
        <a:ext cx="3273846" cy="196430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CAC39D-0AF1-4DEA-A718-05B95496B8BF}">
      <dsp:nvSpPr>
        <dsp:cNvPr id="0" name=""/>
        <dsp:cNvSpPr/>
      </dsp:nvSpPr>
      <dsp:spPr>
        <a:xfrm>
          <a:off x="0" y="236218"/>
          <a:ext cx="7772400" cy="97536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Нетрадиционные формы сотрудничества</a:t>
          </a:r>
          <a:endParaRPr lang="ru-RU" sz="2800" kern="1200" dirty="0"/>
        </a:p>
      </dsp:txBody>
      <dsp:txXfrm>
        <a:off x="0" y="236218"/>
        <a:ext cx="7772400" cy="975366"/>
      </dsp:txXfrm>
    </dsp:sp>
    <dsp:sp modelId="{C53C4DB9-3B1C-4F05-9C16-403BFE634AF1}">
      <dsp:nvSpPr>
        <dsp:cNvPr id="0" name=""/>
        <dsp:cNvSpPr/>
      </dsp:nvSpPr>
      <dsp:spPr>
        <a:xfrm rot="21300262">
          <a:off x="3795" y="1248027"/>
          <a:ext cx="2588269" cy="4032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 rot="21300262">
        <a:off x="3795" y="1248027"/>
        <a:ext cx="2588269" cy="4032504"/>
      </dsp:txXfrm>
    </dsp:sp>
    <dsp:sp modelId="{3A3AEA58-BC17-4F4E-9E0A-3C8DE361DAC3}">
      <dsp:nvSpPr>
        <dsp:cNvPr id="0" name=""/>
        <dsp:cNvSpPr/>
      </dsp:nvSpPr>
      <dsp:spPr>
        <a:xfrm>
          <a:off x="2592065" y="1684021"/>
          <a:ext cx="2588269" cy="4032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>
        <a:off x="2592065" y="1684021"/>
        <a:ext cx="2588269" cy="4032504"/>
      </dsp:txXfrm>
    </dsp:sp>
    <dsp:sp modelId="{23637DD0-B0FA-4414-A52D-FBD39FD7295D}">
      <dsp:nvSpPr>
        <dsp:cNvPr id="0" name=""/>
        <dsp:cNvSpPr/>
      </dsp:nvSpPr>
      <dsp:spPr>
        <a:xfrm rot="421645">
          <a:off x="5037565" y="1362389"/>
          <a:ext cx="2588269" cy="403250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/>
        </a:p>
      </dsp:txBody>
      <dsp:txXfrm rot="421645">
        <a:off x="5037565" y="1362389"/>
        <a:ext cx="2588269" cy="4032504"/>
      </dsp:txXfrm>
    </dsp:sp>
    <dsp:sp modelId="{62AD0CD7-79C4-4FCA-BBC6-95031AC64609}">
      <dsp:nvSpPr>
        <dsp:cNvPr id="0" name=""/>
        <dsp:cNvSpPr/>
      </dsp:nvSpPr>
      <dsp:spPr>
        <a:xfrm>
          <a:off x="0" y="5716525"/>
          <a:ext cx="7772400" cy="4480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49A564-A241-456C-8C71-5FD4306FDAF5}">
      <dsp:nvSpPr>
        <dsp:cNvPr id="0" name=""/>
        <dsp:cNvSpPr/>
      </dsp:nvSpPr>
      <dsp:spPr>
        <a:xfrm rot="10800000">
          <a:off x="1772032" y="1729"/>
          <a:ext cx="5269992" cy="1778513"/>
        </a:xfrm>
        <a:prstGeom prst="homePlat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4275" tIns="106680" rIns="199136" bIns="106680" numCol="1" spcCol="1270" anchor="ctr" anchorCtr="0">
          <a:noAutofit/>
        </a:bodyPr>
        <a:lstStyle/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Презентация опыта семейного воспитания в разных формах,</a:t>
          </a:r>
          <a:endParaRPr lang="ru-RU" sz="2800" kern="1200" dirty="0"/>
        </a:p>
      </dsp:txBody>
      <dsp:txXfrm rot="10800000">
        <a:off x="1772032" y="1729"/>
        <a:ext cx="5269992" cy="1778513"/>
      </dsp:txXfrm>
    </dsp:sp>
    <dsp:sp modelId="{C4BC67B5-D746-49F3-853B-C5FABEEE99D9}">
      <dsp:nvSpPr>
        <dsp:cNvPr id="0" name=""/>
        <dsp:cNvSpPr/>
      </dsp:nvSpPr>
      <dsp:spPr>
        <a:xfrm>
          <a:off x="152393" y="4"/>
          <a:ext cx="1778513" cy="1778513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tint val="5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C879745-BFD2-4732-8EAF-72F65AF5EC0E}">
      <dsp:nvSpPr>
        <dsp:cNvPr id="0" name=""/>
        <dsp:cNvSpPr/>
      </dsp:nvSpPr>
      <dsp:spPr>
        <a:xfrm rot="10800000">
          <a:off x="1772032" y="2311143"/>
          <a:ext cx="5269992" cy="1778513"/>
        </a:xfrm>
        <a:prstGeom prst="homePlate">
          <a:avLst/>
        </a:prstGeom>
        <a:solidFill>
          <a:schemeClr val="accent4">
            <a:hueOff val="8617942"/>
            <a:satOff val="-21801"/>
            <a:lumOff val="98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8617942"/>
              <a:satOff val="-21801"/>
              <a:lumOff val="98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4275" tIns="91440" rIns="170688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деятельность Телефона доверия,</a:t>
          </a:r>
        </a:p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интернет – копилка семейного опыта</a:t>
          </a:r>
          <a:r>
            <a:rPr lang="ru-RU" sz="2000" kern="1200" dirty="0" smtClean="0"/>
            <a:t>,</a:t>
          </a:r>
          <a:endParaRPr lang="ru-RU" sz="2000" kern="1200" dirty="0"/>
        </a:p>
      </dsp:txBody>
      <dsp:txXfrm rot="10800000">
        <a:off x="1772032" y="2311143"/>
        <a:ext cx="5269992" cy="1778513"/>
      </dsp:txXfrm>
    </dsp:sp>
    <dsp:sp modelId="{39399922-988F-4134-923F-D8DAACB34A7D}">
      <dsp:nvSpPr>
        <dsp:cNvPr id="0" name=""/>
        <dsp:cNvSpPr/>
      </dsp:nvSpPr>
      <dsp:spPr>
        <a:xfrm>
          <a:off x="76201" y="2285994"/>
          <a:ext cx="1778513" cy="1778513"/>
        </a:xfrm>
        <a:prstGeom prst="ellipse">
          <a:avLst/>
        </a:prstGeom>
        <a:solidFill>
          <a:schemeClr val="accent4">
            <a:tint val="50000"/>
            <a:hueOff val="8991685"/>
            <a:satOff val="-24404"/>
            <a:lumOff val="-1026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tint val="50000"/>
              <a:hueOff val="8991685"/>
              <a:satOff val="-24404"/>
              <a:lumOff val="-1026"/>
              <a:alphaOff val="0"/>
              <a:shade val="30000"/>
              <a:satMod val="150000"/>
              <a:alpha val="38000"/>
            </a:scheme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039114-4869-4DAB-981B-384E26E09633}">
      <dsp:nvSpPr>
        <dsp:cNvPr id="0" name=""/>
        <dsp:cNvSpPr/>
      </dsp:nvSpPr>
      <dsp:spPr>
        <a:xfrm rot="10800000">
          <a:off x="1772032" y="4620556"/>
          <a:ext cx="5269992" cy="1778513"/>
        </a:xfrm>
        <a:prstGeom prst="homePlate">
          <a:avLst/>
        </a:prstGeom>
        <a:solidFill>
          <a:schemeClr val="accent4">
            <a:hueOff val="17235884"/>
            <a:satOff val="-43603"/>
            <a:lumOff val="1960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hueOff val="17235884"/>
              <a:satOff val="-43603"/>
              <a:lumOff val="1960"/>
              <a:alphaOff val="0"/>
              <a:shade val="30000"/>
              <a:satMod val="150000"/>
              <a:alpha val="38000"/>
            </a:scheme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4275" tIns="76200" rIns="142240" bIns="762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Интернет – совет (индивидуальное интернет – общение воспитателя и родителей по вопросам воспитания здорового ребенка</a:t>
          </a:r>
          <a:endParaRPr lang="ru-RU" sz="2000" kern="1200" dirty="0"/>
        </a:p>
      </dsp:txBody>
      <dsp:txXfrm rot="10800000">
        <a:off x="1772032" y="4620556"/>
        <a:ext cx="5269992" cy="1778513"/>
      </dsp:txXfrm>
    </dsp:sp>
    <dsp:sp modelId="{ABDB686F-801F-4B89-9A77-A56880DEBC0C}">
      <dsp:nvSpPr>
        <dsp:cNvPr id="0" name=""/>
        <dsp:cNvSpPr/>
      </dsp:nvSpPr>
      <dsp:spPr>
        <a:xfrm>
          <a:off x="152393" y="4572003"/>
          <a:ext cx="1778513" cy="1778513"/>
        </a:xfrm>
        <a:prstGeom prst="ellipse">
          <a:avLst/>
        </a:prstGeom>
        <a:solidFill>
          <a:schemeClr val="accent4">
            <a:tint val="50000"/>
            <a:hueOff val="17983370"/>
            <a:satOff val="-48807"/>
            <a:lumOff val="-2053"/>
            <a:alphaOff val="0"/>
          </a:schemeClr>
        </a:solidFill>
        <a:ln>
          <a:noFill/>
        </a:ln>
        <a:effectLst>
          <a:outerShdw blurRad="50800" dist="25000" dir="5400000" rotWithShape="0">
            <a:schemeClr val="accent4">
              <a:tint val="50000"/>
              <a:hueOff val="17983370"/>
              <a:satOff val="-48807"/>
              <a:lumOff val="-2053"/>
              <a:alphaOff val="0"/>
              <a:shade val="30000"/>
              <a:satMod val="150000"/>
              <a:alpha val="38000"/>
            </a:schemeClr>
          </a:outerShdw>
        </a:effectLst>
        <a:sp3d z="572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BA9E94-D092-43C0-9873-5B53CCC204BD}">
      <dsp:nvSpPr>
        <dsp:cNvPr id="0" name=""/>
        <dsp:cNvSpPr/>
      </dsp:nvSpPr>
      <dsp:spPr>
        <a:xfrm rot="5400000">
          <a:off x="5442939" y="-361726"/>
          <a:ext cx="1610915" cy="274320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85725" rIns="171450" bIns="857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</dsp:txBody>
      <dsp:txXfrm rot="5400000">
        <a:off x="5442939" y="-361726"/>
        <a:ext cx="1610915" cy="2743200"/>
      </dsp:txXfrm>
    </dsp:sp>
    <dsp:sp modelId="{51D192E1-7667-44DC-BFA8-CCF609243FC3}">
      <dsp:nvSpPr>
        <dsp:cNvPr id="0" name=""/>
        <dsp:cNvSpPr/>
      </dsp:nvSpPr>
      <dsp:spPr>
        <a:xfrm>
          <a:off x="2" y="3050"/>
          <a:ext cx="4876794" cy="20136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Первый</a:t>
          </a:r>
          <a:r>
            <a:rPr lang="ru-RU" sz="2000" b="1" kern="1200" dirty="0" smtClean="0"/>
            <a:t>:</a:t>
          </a:r>
          <a:r>
            <a:rPr lang="ru-RU" sz="2000" kern="1200" dirty="0" smtClean="0"/>
            <a:t> «</a:t>
          </a:r>
          <a:r>
            <a:rPr lang="ru-RU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Давайте познакомимся!» На этом этапе идет знакомство родителей с детским садом, с образовательными программами, с педагогическим коллективом и раскрывает перед ними возможности совместной работы.</a:t>
          </a:r>
          <a:endParaRPr lang="ru-RU" sz="2000" kern="1200" dirty="0"/>
        </a:p>
      </dsp:txBody>
      <dsp:txXfrm>
        <a:off x="2" y="3050"/>
        <a:ext cx="4876794" cy="2013644"/>
      </dsp:txXfrm>
    </dsp:sp>
    <dsp:sp modelId="{79398B0E-65BE-4AB6-96A0-81C6B2AEEFF1}">
      <dsp:nvSpPr>
        <dsp:cNvPr id="0" name=""/>
        <dsp:cNvSpPr/>
      </dsp:nvSpPr>
      <dsp:spPr>
        <a:xfrm rot="5400000">
          <a:off x="5442939" y="1752599"/>
          <a:ext cx="1610915" cy="2743200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</dsp:txBody>
      <dsp:txXfrm rot="5400000">
        <a:off x="5442939" y="1752599"/>
        <a:ext cx="1610915" cy="2743200"/>
      </dsp:txXfrm>
    </dsp:sp>
    <dsp:sp modelId="{02EE1355-F189-42FD-AA8E-57FB98D38B90}">
      <dsp:nvSpPr>
        <dsp:cNvPr id="0" name=""/>
        <dsp:cNvSpPr/>
      </dsp:nvSpPr>
      <dsp:spPr>
        <a:xfrm>
          <a:off x="2" y="2117377"/>
          <a:ext cx="4876794" cy="20136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Второй</a:t>
          </a:r>
          <a:r>
            <a:rPr lang="ru-RU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: «Давайте подружимся!» На этом этапе родителям предлагаются уже активные методы взаимодействия: тренинги, круглые столы, игровые семинары. </a:t>
          </a:r>
          <a:endParaRPr lang="ru-RU" sz="2000" kern="1200" dirty="0"/>
        </a:p>
      </dsp:txBody>
      <dsp:txXfrm>
        <a:off x="2" y="2117377"/>
        <a:ext cx="4876794" cy="2013644"/>
      </dsp:txXfrm>
    </dsp:sp>
    <dsp:sp modelId="{00809B3C-6609-42B6-92BA-477740F1123E}">
      <dsp:nvSpPr>
        <dsp:cNvPr id="0" name=""/>
        <dsp:cNvSpPr/>
      </dsp:nvSpPr>
      <dsp:spPr>
        <a:xfrm rot="5400000">
          <a:off x="5445723" y="3871689"/>
          <a:ext cx="1610915" cy="2733675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4400" kern="1200" dirty="0"/>
        </a:p>
      </dsp:txBody>
      <dsp:txXfrm rot="5400000">
        <a:off x="5445723" y="3871689"/>
        <a:ext cx="1610915" cy="2733675"/>
      </dsp:txXfrm>
    </dsp:sp>
    <dsp:sp modelId="{F989E2E0-88DC-46CE-82E5-13F0CF328AA8}">
      <dsp:nvSpPr>
        <dsp:cNvPr id="0" name=""/>
        <dsp:cNvSpPr/>
      </dsp:nvSpPr>
      <dsp:spPr>
        <a:xfrm>
          <a:off x="2" y="4231704"/>
          <a:ext cx="4884340" cy="2013644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lumMod val="7500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139700" h="139700" prst="divot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rgbClr val="FFFF00"/>
              </a:solidFill>
            </a:rPr>
            <a:t>Третий</a:t>
          </a:r>
          <a:r>
            <a:rPr lang="ru-RU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: «Давайте узнавать вместе» На этом этапе можно говорить о функционировании </a:t>
          </a:r>
          <a:r>
            <a:rPr lang="ru-RU" sz="2000" b="1" kern="1200" cap="none" spc="50" dirty="0" err="1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родительско-педагогического</a:t>
          </a:r>
          <a:r>
            <a:rPr lang="ru-RU" sz="2000" b="1" kern="1200" cap="non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rPr>
            <a:t> сообщества, направляющего свою деятельность на развитие ребенка.</a:t>
          </a:r>
          <a:endParaRPr lang="ru-RU" sz="2000" b="1" kern="1200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dsp:txBody>
      <dsp:txXfrm>
        <a:off x="2" y="4231704"/>
        <a:ext cx="4884340" cy="2013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8/22/2013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6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microsoft.com/office/2007/relationships/diagramDrawing" Target="../diagrams/drawin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7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1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82000" cy="3962399"/>
          </a:xfr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Формы и методы сотрудничества с семьями по сохранению и укреплению здоровья детей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876800"/>
            <a:ext cx="7696200" cy="1219200"/>
          </a:xfr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rmAutofit fontScale="85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Воспитатель:  </a:t>
            </a:r>
            <a:r>
              <a:rPr lang="ru-RU" sz="2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Хмельнова</a:t>
            </a:r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Т. В.</a:t>
            </a:r>
          </a:p>
          <a:p>
            <a:pPr algn="r"/>
            <a:r>
              <a:rPr lang="ru-RU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Г. Ковров МБДОУ №5</a:t>
            </a:r>
          </a:p>
          <a:p>
            <a:pPr algn="r"/>
            <a:r>
              <a:rPr lang="ru-RU" sz="2400" b="1" cap="all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2013г.</a:t>
            </a:r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/>
            <a:endParaRPr lang="ru-RU" sz="2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r"/>
            <a:endParaRPr lang="ru-RU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4" name="Управляющая кнопка: в конец 3">
            <a:hlinkClick r:id="" action="ppaction://hlinkshowjump?jump=nextslide" highlightClick="1"/>
          </p:cNvPr>
          <p:cNvSpPr/>
          <p:nvPr/>
        </p:nvSpPr>
        <p:spPr>
          <a:xfrm>
            <a:off x="8382000" y="6501384"/>
            <a:ext cx="762000" cy="356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04800" y="381000"/>
          <a:ext cx="7620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0_72443_4c272be2_XL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257800" y="2590800"/>
            <a:ext cx="3029577" cy="1828800"/>
          </a:xfrm>
          <a:prstGeom prst="rect">
            <a:avLst/>
          </a:prstGeom>
        </p:spPr>
      </p:pic>
      <p:pic>
        <p:nvPicPr>
          <p:cNvPr id="5" name="Рисунок 4" descr="d42db32fa1282bce852b43edf0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257800" y="381000"/>
            <a:ext cx="3042091" cy="2040966"/>
          </a:xfrm>
          <a:prstGeom prst="rect">
            <a:avLst/>
          </a:prstGeom>
        </p:spPr>
      </p:pic>
      <p:pic>
        <p:nvPicPr>
          <p:cNvPr id="6" name="Рисунок 5" descr="www_antoloji_com_1312762_697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5334000" y="4495800"/>
            <a:ext cx="2819400" cy="2114550"/>
          </a:xfrm>
          <a:prstGeom prst="rect">
            <a:avLst/>
          </a:prstGeom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229600" y="6248400"/>
            <a:ext cx="9144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4" descr="0_4d24f_9ebcb094_orig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 rot="211872">
            <a:off x="1203062" y="4717759"/>
            <a:ext cx="3113915" cy="2046287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0_f6e1_4c146f9e_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 rot="20890377">
            <a:off x="609598" y="2311618"/>
            <a:ext cx="2741141" cy="251460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Рисунок 7" descr="1304019514_1-1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826447">
            <a:off x="4897077" y="4366103"/>
            <a:ext cx="3048000" cy="245872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60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733800" y="2209800"/>
            <a:ext cx="3031958" cy="2112264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543800" cy="1828800"/>
          </a:xfrm>
          <a:solidFill>
            <a:schemeClr val="accent4">
              <a:lumMod val="75000"/>
            </a:schemeClr>
          </a:solidFill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cap="none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Положительных результатов в воспитании здорового ребенка можно достичь при поддержке, желании и тесном сотрудничестве педагогов с семьями воспитанников.</a:t>
            </a:r>
            <a:endParaRPr lang="ru-RU" cap="none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0" name="Управляющая кнопка: в конец 9">
            <a:hlinkClick r:id="" action="ppaction://hlinkshowjump?jump=endshow" highlightClick="1"/>
          </p:cNvPr>
          <p:cNvSpPr/>
          <p:nvPr/>
        </p:nvSpPr>
        <p:spPr>
          <a:xfrm>
            <a:off x="8077200" y="6348984"/>
            <a:ext cx="1066800" cy="5090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1310640"/>
          </a:xfrm>
          <a:solidFill>
            <a:srgbClr val="92D050"/>
          </a:solidFill>
          <a:ln w="38100">
            <a:noFill/>
          </a:ln>
          <a:effectLst>
            <a:softEdge rad="63500"/>
          </a:effectLst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Воспитание здорового ребенка -  главная задача семьи и дошкольного учреждения</a:t>
            </a:r>
            <a:endParaRPr lang="ru-RU" sz="2800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Содержимое 5" descr="ищи меня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52400" y="1676400"/>
            <a:ext cx="3200400" cy="4876800"/>
          </a:xfrm>
        </p:spPr>
      </p:pic>
      <p:sp>
        <p:nvSpPr>
          <p:cNvPr id="7" name="TextBox 6"/>
          <p:cNvSpPr txBox="1"/>
          <p:nvPr/>
        </p:nvSpPr>
        <p:spPr>
          <a:xfrm>
            <a:off x="3657600" y="1905000"/>
            <a:ext cx="4114800" cy="4708981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Единство ДОУ и семьи в вопросах сохранения здоровья детей достигается в том случае, если цели и задачи воспитания здорового ребенка хорошо понятны не только воспитателям, но и родителям, когда семья знакома с основным содержанием, методами и приемами </a:t>
            </a:r>
            <a:r>
              <a:rPr lang="ru-RU" sz="2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физкультурно</a:t>
            </a:r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оздоровительной работы в детском саду, а педагоги используют лучший опыт семейного воспитания.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305800" y="6501384"/>
            <a:ext cx="838200" cy="3566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04800" y="228600"/>
          <a:ext cx="76962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 descr="chilren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525873">
            <a:off x="3983806" y="444963"/>
            <a:ext cx="4038599" cy="259080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305800" y="6425184"/>
            <a:ext cx="838200" cy="4328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152400"/>
          <a:ext cx="76962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5-конечная звезда 3"/>
          <p:cNvSpPr/>
          <p:nvPr/>
        </p:nvSpPr>
        <p:spPr>
          <a:xfrm>
            <a:off x="1219200" y="457200"/>
            <a:ext cx="1143000" cy="762000"/>
          </a:xfrm>
          <a:prstGeom prst="star5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триховая стрелка вправо 6"/>
          <p:cNvSpPr/>
          <p:nvPr/>
        </p:nvSpPr>
        <p:spPr>
          <a:xfrm rot="1756126">
            <a:off x="6727535" y="5894885"/>
            <a:ext cx="902208" cy="637032"/>
          </a:xfrm>
          <a:prstGeom prst="stripedRightArrow">
            <a:avLst>
              <a:gd name="adj1" fmla="val 23050"/>
              <a:gd name="adj2" fmla="val 50000"/>
            </a:avLst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305800" y="6348984"/>
            <a:ext cx="838200" cy="5090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304800"/>
          <a:ext cx="8001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58612_591037020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038600" y="304800"/>
            <a:ext cx="3607751" cy="2412683"/>
          </a:xfrm>
          <a:prstGeom prst="rect">
            <a:avLst/>
          </a:prstGeom>
        </p:spPr>
      </p:pic>
      <p:pic>
        <p:nvPicPr>
          <p:cNvPr id="6" name="Рисунок 5" descr="x_2d03ae91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33400" y="2362200"/>
            <a:ext cx="3352800" cy="2457450"/>
          </a:xfrm>
          <a:prstGeom prst="rect">
            <a:avLst/>
          </a:prstGeom>
        </p:spPr>
      </p:pic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153400" y="6477000"/>
            <a:ext cx="990600" cy="381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8600" y="228600"/>
          <a:ext cx="7772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flying kite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 rot="21309652">
            <a:off x="168776" y="1403898"/>
            <a:ext cx="2746309" cy="411745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285698">
            <a:off x="342336" y="1622949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Совместные выезды на природу,</a:t>
            </a:r>
            <a:endParaRPr lang="ru-RU" dirty="0"/>
          </a:p>
        </p:txBody>
      </p:sp>
      <p:pic>
        <p:nvPicPr>
          <p:cNvPr id="5" name="Рисунок 4" descr="174913_358165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590800" y="1828800"/>
            <a:ext cx="2983230" cy="4114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20469438">
            <a:off x="2643388" y="3784505"/>
            <a:ext cx="186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мастер-классы,</a:t>
            </a:r>
            <a:endParaRPr lang="ru-RU" dirty="0"/>
          </a:p>
        </p:txBody>
      </p:sp>
      <p:pic>
        <p:nvPicPr>
          <p:cNvPr id="7" name="Рисунок 6" descr="ss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 rot="362224">
            <a:off x="5165639" y="1583103"/>
            <a:ext cx="2794000" cy="4191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20962272">
            <a:off x="514981" y="4981135"/>
            <a:ext cx="1250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тренинги,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 rot="804209">
            <a:off x="5227454" y="4886689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неформальные записки, 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6934200" y="5486400"/>
            <a:ext cx="381000" cy="304800"/>
          </a:xfrm>
          <a:prstGeom prst="straightConnector1">
            <a:avLst/>
          </a:prstGeom>
          <a:ln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Управляющая кнопка: в конец 10">
            <a:hlinkClick r:id="" action="ppaction://hlinkshowjump?jump=nextslide" highlightClick="1"/>
          </p:cNvPr>
          <p:cNvSpPr/>
          <p:nvPr/>
        </p:nvSpPr>
        <p:spPr>
          <a:xfrm>
            <a:off x="8229600" y="6348984"/>
            <a:ext cx="914400" cy="5090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304800"/>
          <a:ext cx="79248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 descr="x_5111af82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0" y="2514600"/>
            <a:ext cx="3162300" cy="2108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x_d2be0deb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0" y="278936"/>
            <a:ext cx="3124200" cy="20638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336726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0" y="4734719"/>
            <a:ext cx="3201596" cy="2123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8153400" y="6425184"/>
            <a:ext cx="990600" cy="4328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616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91000" y="4114800"/>
            <a:ext cx="3543300" cy="2362200"/>
          </a:xfrm>
          <a:prstGeom prst="rect">
            <a:avLst/>
          </a:prstGeom>
        </p:spPr>
      </p:pic>
      <p:pic>
        <p:nvPicPr>
          <p:cNvPr id="5" name="Содержимое 4" descr="x_d5403d04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 rot="801743">
            <a:off x="4477460" y="1379631"/>
            <a:ext cx="3341597" cy="256746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20040"/>
            <a:ext cx="7394448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работы с родителями могут быть разными по форме, но направлены на решение одних и тех же задач. К таким методам относятся:</a:t>
            </a:r>
            <a:endParaRPr lang="ru-RU" sz="2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905000"/>
            <a:ext cx="3886200" cy="39163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000" dirty="0" smtClean="0"/>
              <a:t>Обсуждение актуальных проблем развития и воспитания детей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Проигрывание ситуаций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Обучение родителей элементарным психологическим представлениям (небольшой лекционный курс)</a:t>
            </a:r>
          </a:p>
          <a:p>
            <a:pPr>
              <a:buFont typeface="Wingdings" pitchFamily="2" charset="2"/>
              <a:buChar char="§"/>
            </a:pPr>
            <a:r>
              <a:rPr lang="ru-RU" sz="2000" dirty="0" smtClean="0"/>
              <a:t>Детские игры с родителями</a:t>
            </a:r>
            <a:endParaRPr lang="ru-RU" sz="2000" dirty="0"/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8305800" y="6272784"/>
            <a:ext cx="838200" cy="5852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239000" cy="1356360"/>
          </a:xfrm>
          <a:solidFill>
            <a:srgbClr val="92D05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2800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Существуют методы, позволяющие выстраивать отношения с родителями</a:t>
            </a:r>
            <a:endParaRPr lang="ru-RU" sz="28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Содержимое 3" descr="semeyniy_dosug_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4800" y="2057400"/>
            <a:ext cx="7696199" cy="4315908"/>
          </a:xfrm>
        </p:spPr>
      </p:pic>
      <p:sp>
        <p:nvSpPr>
          <p:cNvPr id="5" name="Управляющая кнопка: в конец 4">
            <a:hlinkClick r:id="" action="ppaction://hlinkshowjump?jump=nextslide" highlightClick="1"/>
          </p:cNvPr>
          <p:cNvSpPr/>
          <p:nvPr/>
        </p:nvSpPr>
        <p:spPr>
          <a:xfrm>
            <a:off x="8153400" y="6425184"/>
            <a:ext cx="990600" cy="4328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294</TotalTime>
  <Words>383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Формы и методы сотрудничества с семьями по сохранению и укреплению здоровья детей</vt:lpstr>
      <vt:lpstr>Воспитание здорового ребенка -  главная задача семьи и дошкольного учреждения</vt:lpstr>
      <vt:lpstr>Слайд 3</vt:lpstr>
      <vt:lpstr>Слайд 4</vt:lpstr>
      <vt:lpstr>Слайд 5</vt:lpstr>
      <vt:lpstr>Слайд 6</vt:lpstr>
      <vt:lpstr>Слайд 7</vt:lpstr>
      <vt:lpstr>Методы работы с родителями могут быть разными по форме, но направлены на решение одних и тех же задач. К таким методам относятся:</vt:lpstr>
      <vt:lpstr>Существуют методы, позволяющие выстраивать отношения с родителями</vt:lpstr>
      <vt:lpstr>Слайд 10</vt:lpstr>
      <vt:lpstr>Положительных результатов в воспитании здорового ребенка можно достичь при поддержке, желании и тесном сотрудничестве педагогов с семьями воспитанников.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сотрудничества с семьями по сохранению и укреплению здоровья детей</dc:title>
  <cp:lastModifiedBy>user</cp:lastModifiedBy>
  <cp:revision>38</cp:revision>
  <dcterms:modified xsi:type="dcterms:W3CDTF">2013-08-22T10:29:12Z</dcterms:modified>
</cp:coreProperties>
</file>