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814" r:id="rId2"/>
    <p:sldMasterId id="2147483816" r:id="rId3"/>
    <p:sldMasterId id="2147483857" r:id="rId4"/>
  </p:sldMasterIdLst>
  <p:notesMasterIdLst>
    <p:notesMasterId r:id="rId89"/>
  </p:notesMasterIdLst>
  <p:sldIdLst>
    <p:sldId id="538" r:id="rId5"/>
    <p:sldId id="569" r:id="rId6"/>
    <p:sldId id="668" r:id="rId7"/>
    <p:sldId id="539" r:id="rId8"/>
    <p:sldId id="592" r:id="rId9"/>
    <p:sldId id="593" r:id="rId10"/>
    <p:sldId id="610" r:id="rId11"/>
    <p:sldId id="597" r:id="rId12"/>
    <p:sldId id="598" r:id="rId13"/>
    <p:sldId id="606" r:id="rId14"/>
    <p:sldId id="599" r:id="rId15"/>
    <p:sldId id="601" r:id="rId16"/>
    <p:sldId id="618" r:id="rId17"/>
    <p:sldId id="603" r:id="rId18"/>
    <p:sldId id="608" r:id="rId19"/>
    <p:sldId id="609" r:id="rId20"/>
    <p:sldId id="611" r:id="rId21"/>
    <p:sldId id="613" r:id="rId22"/>
    <p:sldId id="615" r:id="rId23"/>
    <p:sldId id="623" r:id="rId24"/>
    <p:sldId id="619" r:id="rId25"/>
    <p:sldId id="621" r:id="rId26"/>
    <p:sldId id="626" r:id="rId27"/>
    <p:sldId id="624" r:id="rId28"/>
    <p:sldId id="622" r:id="rId29"/>
    <p:sldId id="627" r:id="rId30"/>
    <p:sldId id="630" r:id="rId31"/>
    <p:sldId id="632" r:id="rId32"/>
    <p:sldId id="634" r:id="rId33"/>
    <p:sldId id="637" r:id="rId34"/>
    <p:sldId id="638" r:id="rId35"/>
    <p:sldId id="652" r:id="rId36"/>
    <p:sldId id="643" r:id="rId37"/>
    <p:sldId id="646" r:id="rId38"/>
    <p:sldId id="647" r:id="rId39"/>
    <p:sldId id="648" r:id="rId40"/>
    <p:sldId id="649" r:id="rId41"/>
    <p:sldId id="660" r:id="rId42"/>
    <p:sldId id="661" r:id="rId43"/>
    <p:sldId id="466" r:id="rId44"/>
    <p:sldId id="467" r:id="rId45"/>
    <p:sldId id="662" r:id="rId46"/>
    <p:sldId id="468" r:id="rId47"/>
    <p:sldId id="469" r:id="rId48"/>
    <p:sldId id="663" r:id="rId49"/>
    <p:sldId id="470" r:id="rId50"/>
    <p:sldId id="471" r:id="rId51"/>
    <p:sldId id="667" r:id="rId52"/>
    <p:sldId id="472" r:id="rId53"/>
    <p:sldId id="666" r:id="rId54"/>
    <p:sldId id="473" r:id="rId55"/>
    <p:sldId id="474" r:id="rId56"/>
    <p:sldId id="512" r:id="rId57"/>
    <p:sldId id="515" r:id="rId58"/>
    <p:sldId id="673" r:id="rId59"/>
    <p:sldId id="671" r:id="rId60"/>
    <p:sldId id="672" r:id="rId61"/>
    <p:sldId id="686" r:id="rId62"/>
    <p:sldId id="687" r:id="rId63"/>
    <p:sldId id="688" r:id="rId64"/>
    <p:sldId id="689" r:id="rId65"/>
    <p:sldId id="690" r:id="rId66"/>
    <p:sldId id="691" r:id="rId67"/>
    <p:sldId id="692" r:id="rId68"/>
    <p:sldId id="693" r:id="rId69"/>
    <p:sldId id="694" r:id="rId70"/>
    <p:sldId id="695" r:id="rId71"/>
    <p:sldId id="696" r:id="rId72"/>
    <p:sldId id="697" r:id="rId73"/>
    <p:sldId id="699" r:id="rId74"/>
    <p:sldId id="674" r:id="rId75"/>
    <p:sldId id="675" r:id="rId76"/>
    <p:sldId id="676" r:id="rId77"/>
    <p:sldId id="677" r:id="rId78"/>
    <p:sldId id="678" r:id="rId79"/>
    <p:sldId id="679" r:id="rId80"/>
    <p:sldId id="680" r:id="rId81"/>
    <p:sldId id="681" r:id="rId82"/>
    <p:sldId id="682" r:id="rId83"/>
    <p:sldId id="683" r:id="rId84"/>
    <p:sldId id="685" r:id="rId85"/>
    <p:sldId id="427" r:id="rId86"/>
    <p:sldId id="547" r:id="rId87"/>
    <p:sldId id="311" r:id="rId8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7706B6"/>
    <a:srgbClr val="7C4857"/>
    <a:srgbClr val="B41072"/>
    <a:srgbClr val="7C06BE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98" autoAdjust="0"/>
    <p:restoredTop sz="96124" autoAdjust="0"/>
  </p:normalViewPr>
  <p:slideViewPr>
    <p:cSldViewPr>
      <p:cViewPr>
        <p:scale>
          <a:sx n="66" d="100"/>
          <a:sy n="66" d="100"/>
        </p:scale>
        <p:origin x="-210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8FD146-7C22-4797-AFF1-341DA10A2E38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DAB15C-62A4-4744-AABA-C3A4F99D3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E71F3F-0C17-4D1C-93BC-6099165F06AF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EC1BAE-5B3D-41E9-8426-65C3929D2305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EE15AEB-254F-4D7E-9CCC-12A5F5629F4E}" type="slidenum">
              <a:rPr lang="ru-RU" sz="1200">
                <a:latin typeface="+mn-lt"/>
              </a:rPr>
              <a:pPr algn="r">
                <a:defRPr/>
              </a:pPr>
              <a:t>84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35417-6A64-4DD8-9EBE-76A663BCEF7B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CD6C-C63F-40F2-B731-B9267BC20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45B5-150C-4C73-8705-909183856845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E93A-7FF2-4731-9A9A-AB60BC972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D6177-AFD9-4533-BDA6-FF29EE2E4562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4AE24-AD84-4A85-9AF2-9C85BF49B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6" name="Скругленный прямоугольник 9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1A36B8-D671-4ECE-B0ED-293A1AC2086A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D7F8AD-C035-4EDD-90FA-E4C52B921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1" y="76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6" y="179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8" y="2201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1" y="1316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443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443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15EF-ADDF-46D7-8AB6-971B19D57EA8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929B0-F6E0-4040-AF1E-0B6EFC5B5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D3243-E028-43EA-97F6-D7CDD15C171A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D8700-AAED-4047-A363-8633F4642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9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BEDD-53ED-4B33-8130-D1A42FF61BD0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49920-2C4E-421B-B66E-97021922A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7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246B-E15C-4165-B98C-EDCD7F371CBA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F2A2-756F-4827-9A77-6D1395394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8" grpId="0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E7EC-E613-42D0-BD02-7D57238AF8C8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9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246E-6033-44EE-8BE7-4594599B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14" grpId="0" build="p" autoUpdateAnimBg="0"/>
      <p:bldP spid="13" grpId="0" build="p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3B880-F2D7-4F65-94F0-D0A0F7E46E24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072D2-61C8-4F28-A658-8B477531A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  <p:bldP spid="13" grpId="0" build="p" autoUpdateAnimBg="0"/>
      <p:bldP spid="25" grpId="0" build="p" autoUpdateAnimBg="0"/>
      <p:bldP spid="4" grpId="0" build="p" autoUpdateAnimBg="0"/>
      <p:bldP spid="28" grpId="0" build="p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AFE3A-956D-4768-A74A-CEDFDF00B9F6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7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0A961-4FA6-4AAD-94B1-0543B4BE3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DD1C4-B769-4823-9F4B-5FAA857A8134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9EE1-0104-4FD7-9245-CC9BBAF5C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5D29-52CE-40BD-9621-D37E7BDB8E8F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F26B-E5E2-4680-AE58-CEA6C65CC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ED0F-A158-4B64-ACF3-3A20DCD9DCEE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BC21A-81F3-4CC2-86AA-8653D5A85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26" grpId="0" build="p" autoUpdateAnimBg="0"/>
      <p:bldP spid="14" grpId="0" build="p" autoUpdateAnimBg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139D2-850F-493C-9934-008EA5C55FBA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B387C-FFAA-4B83-A8A7-CAEF403A4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7" grpId="0" autoUpdateAnimBg="0"/>
      <p:bldP spid="26" grpId="0" build="p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A5119-92A1-484F-B23D-F9ABA234F5CC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3820-7DC5-4D94-8A49-6C0E5ECBC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586BC-9B9F-49B4-8252-9878A1F58BF7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3A59-10F4-4EDA-A1E2-7E9072036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C7B0B-C999-471C-B456-10BBF332224F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80C6-B98F-4CD2-9C04-7EB90C835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284AC-807E-416C-B8D7-76847666C172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87E0-526A-458C-A1F8-8C61D1E4D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CC279-404B-4E98-A9A0-85035672600B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6FD25-5BD6-4975-8E74-D40FE877F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0F5D5-C426-4092-A4F0-173A7A6A761D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4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A4C2A-F398-41F6-A64B-7027F2642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D33B-0841-404E-AB6C-BADE63299384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3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F5DF6-F56B-41D9-A726-D1D0AE47F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23A0-395A-4B6B-B6B5-1E1C57DFE84F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E4DC-EC2F-426A-9DFE-80D606E91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D26B5-4BDD-4E6B-A449-940C37D247E8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CE39-5AE0-443A-94EC-0EDE4B7C4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2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Дата 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AEB1384-F401-4658-A4DD-C310C47AEA6B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15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461BD62-8C79-4D6A-ACA8-985EF9349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9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0" r:id="rId2"/>
    <p:sldLayoutId id="2147483879" r:id="rId3"/>
    <p:sldLayoutId id="2147483878" r:id="rId4"/>
    <p:sldLayoutId id="2147483877" r:id="rId5"/>
    <p:sldLayoutId id="2147483876" r:id="rId6"/>
    <p:sldLayoutId id="2147483875" r:id="rId7"/>
    <p:sldLayoutId id="2147483874" r:id="rId8"/>
    <p:sldLayoutId id="2147483873" r:id="rId9"/>
    <p:sldLayoutId id="2147483872" r:id="rId10"/>
    <p:sldLayoutId id="21474838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>
          <a:solidFill>
            <a:schemeClr val="tx1"/>
          </a:solidFill>
          <a:latin typeface="+mn-lt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19192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3764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28336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2908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" name="Дата 18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5622011-B221-4015-959B-633500A4F33D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10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0932EA0-ACCC-49A7-B097-E37A986A1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97ED0979-BD6E-433C-AE8E-DF89027BA870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AE68CAB-FBC3-4EE6-9913-37C531B82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5C2CC95-5AB3-458C-90E2-7AC0F705B82E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3C7D304-FDDD-418B-87D6-7539DCB14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6.jpeg"/><Relationship Id="rId4" Type="http://schemas.openxmlformats.org/officeDocument/2006/relationships/image" Target="../media/image1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5.jpeg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3.gif"/><Relationship Id="rId4" Type="http://schemas.openxmlformats.org/officeDocument/2006/relationships/image" Target="../media/image15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image" Target="../media/image18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4.jpeg"/><Relationship Id="rId4" Type="http://schemas.openxmlformats.org/officeDocument/2006/relationships/image" Target="../media/image6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jpeg"/><Relationship Id="rId7" Type="http://schemas.openxmlformats.org/officeDocument/2006/relationships/image" Target="../media/image199.jpeg"/><Relationship Id="rId2" Type="http://schemas.openxmlformats.org/officeDocument/2006/relationships/image" Target="../media/image19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8.jpeg"/><Relationship Id="rId5" Type="http://schemas.openxmlformats.org/officeDocument/2006/relationships/image" Target="../media/image153.gif"/><Relationship Id="rId4" Type="http://schemas.openxmlformats.org/officeDocument/2006/relationships/image" Target="../media/image19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3.gif"/><Relationship Id="rId4" Type="http://schemas.openxmlformats.org/officeDocument/2006/relationships/image" Target="../media/image20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8.jpeg"/><Relationship Id="rId5" Type="http://schemas.openxmlformats.org/officeDocument/2006/relationships/image" Target="../media/image207.jpeg"/><Relationship Id="rId4" Type="http://schemas.openxmlformats.org/officeDocument/2006/relationships/image" Target="../media/image20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jpeg"/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3.jpeg"/><Relationship Id="rId5" Type="http://schemas.openxmlformats.org/officeDocument/2006/relationships/image" Target="../media/image212.jpeg"/><Relationship Id="rId4" Type="http://schemas.openxmlformats.org/officeDocument/2006/relationships/image" Target="../media/image21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7.jpeg"/><Relationship Id="rId4" Type="http://schemas.openxmlformats.org/officeDocument/2006/relationships/image" Target="../media/image2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2.jpeg"/><Relationship Id="rId5" Type="http://schemas.openxmlformats.org/officeDocument/2006/relationships/image" Target="../media/image221.png"/><Relationship Id="rId4" Type="http://schemas.openxmlformats.org/officeDocument/2006/relationships/image" Target="../media/image22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jpeg"/><Relationship Id="rId7" Type="http://schemas.openxmlformats.org/officeDocument/2006/relationships/image" Target="../media/image227.jpeg"/><Relationship Id="rId2" Type="http://schemas.openxmlformats.org/officeDocument/2006/relationships/image" Target="../media/image22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gif"/><Relationship Id="rId5" Type="http://schemas.openxmlformats.org/officeDocument/2006/relationships/image" Target="../media/image226.jpeg"/><Relationship Id="rId4" Type="http://schemas.openxmlformats.org/officeDocument/2006/relationships/image" Target="../media/image22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jpeg"/><Relationship Id="rId2" Type="http://schemas.openxmlformats.org/officeDocument/2006/relationships/image" Target="../media/image23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4.jpeg"/><Relationship Id="rId4" Type="http://schemas.openxmlformats.org/officeDocument/2006/relationships/image" Target="../media/image23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image" Target="../media/image238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0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jpeg"/><Relationship Id="rId2" Type="http://schemas.openxmlformats.org/officeDocument/2006/relationships/image" Target="../media/image241.jpeg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jpeg"/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jpeg"/><Relationship Id="rId2" Type="http://schemas.openxmlformats.org/officeDocument/2006/relationships/image" Target="../media/image248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5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4.jpeg"/><Relationship Id="rId4" Type="http://schemas.openxmlformats.org/officeDocument/2006/relationships/image" Target="../media/image25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jpeg"/><Relationship Id="rId2" Type="http://schemas.openxmlformats.org/officeDocument/2006/relationships/image" Target="../media/image255.jpeg"/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jpeg"/><Relationship Id="rId2" Type="http://schemas.openxmlformats.org/officeDocument/2006/relationships/image" Target="../media/image257.jpeg"/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jpeg"/><Relationship Id="rId2" Type="http://schemas.openxmlformats.org/officeDocument/2006/relationships/image" Target="../media/image25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26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3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image" Target="../media/image264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7.jpeg"/><Relationship Id="rId4" Type="http://schemas.openxmlformats.org/officeDocument/2006/relationships/image" Target="../media/image266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eg"/><Relationship Id="rId2" Type="http://schemas.openxmlformats.org/officeDocument/2006/relationships/image" Target="../media/image268.jpeg"/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jpeg"/><Relationship Id="rId2" Type="http://schemas.openxmlformats.org/officeDocument/2006/relationships/image" Target="../media/image270.jpeg"/><Relationship Id="rId1" Type="http://schemas.openxmlformats.org/officeDocument/2006/relationships/slideLayout" Target="../slideLayouts/slideLayout2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jpeg"/><Relationship Id="rId2" Type="http://schemas.openxmlformats.org/officeDocument/2006/relationships/image" Target="../media/image272.jpeg"/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jpeg"/><Relationship Id="rId2" Type="http://schemas.openxmlformats.org/officeDocument/2006/relationships/image" Target="../media/image27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jpeg"/><Relationship Id="rId2" Type="http://schemas.openxmlformats.org/officeDocument/2006/relationships/image" Target="../media/image27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9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jpeg"/><Relationship Id="rId2" Type="http://schemas.openxmlformats.org/officeDocument/2006/relationships/image" Target="../media/image28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2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jpeg"/><Relationship Id="rId2" Type="http://schemas.openxmlformats.org/officeDocument/2006/relationships/image" Target="../media/image2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7.png"/><Relationship Id="rId5" Type="http://schemas.openxmlformats.org/officeDocument/2006/relationships/image" Target="../media/image286.jpeg"/><Relationship Id="rId4" Type="http://schemas.openxmlformats.org/officeDocument/2006/relationships/image" Target="../media/image28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jpeg"/><Relationship Id="rId2" Type="http://schemas.openxmlformats.org/officeDocument/2006/relationships/image" Target="../media/image288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29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gif"/><Relationship Id="rId5" Type="http://schemas.openxmlformats.org/officeDocument/2006/relationships/image" Target="../media/image292.jpeg"/><Relationship Id="rId4" Type="http://schemas.openxmlformats.org/officeDocument/2006/relationships/image" Target="../media/image29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1" descr="panda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229225"/>
            <a:ext cx="1062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WordArt 5"/>
          <p:cNvSpPr>
            <a:spLocks noChangeArrowheads="1" noChangeShapeType="1" noTextEdit="1"/>
          </p:cNvSpPr>
          <p:nvPr/>
        </p:nvSpPr>
        <p:spPr bwMode="auto">
          <a:xfrm>
            <a:off x="468313" y="5373688"/>
            <a:ext cx="7778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9220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857500" y="3886200"/>
            <a:ext cx="371475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1914525"/>
            <a:ext cx="81502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6"/>
          <p:cNvSpPr>
            <a:spLocks noChangeArrowheads="1"/>
          </p:cNvSpPr>
          <p:nvPr/>
        </p:nvSpPr>
        <p:spPr bwMode="auto">
          <a:xfrm>
            <a:off x="285750" y="333375"/>
            <a:ext cx="8858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>
                <a:solidFill>
                  <a:srgbClr val="C00000"/>
                </a:solidFill>
                <a:latin typeface="Arial Black" pitchFamily="34" charset="0"/>
              </a:rPr>
              <a:t>Муниципальное дошкольное образовательное учреждение «Детский сад №3 «ТЕРЕМОК» комбинированного вида» </a:t>
            </a:r>
          </a:p>
          <a:p>
            <a:pPr algn="ctr">
              <a:buFont typeface="Wingdings" pitchFamily="2" charset="2"/>
              <a:buNone/>
            </a:pPr>
            <a:r>
              <a:rPr lang="ru-RU" sz="2400">
                <a:solidFill>
                  <a:srgbClr val="C00000"/>
                </a:solidFill>
                <a:latin typeface="Arial Black" pitchFamily="34" charset="0"/>
              </a:rPr>
              <a:t>поселка Красная Горбатка</a:t>
            </a:r>
          </a:p>
        </p:txBody>
      </p:sp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1916113"/>
            <a:ext cx="22320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Павельева Марья Ивановна 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205038"/>
            <a:ext cx="6659562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4" descr="Павельева Марья Ивановна 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367347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5084763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4" descr="s1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7651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оо 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47529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3" descr="оо 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068638"/>
            <a:ext cx="51831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5" descr="Павельева Марья Ивановна 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618038"/>
            <a:ext cx="31686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Павельева Марья Ивановна 0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765175"/>
            <a:ext cx="3382963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3357563"/>
            <a:ext cx="143986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Павельева Марья Ивановна 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60350"/>
            <a:ext cx="38163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6" descr="Павельева Марья Ивановна 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476250"/>
            <a:ext cx="419417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Павельева Марья Ивановна 01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>
          <a:xfrm>
            <a:off x="357188" y="500063"/>
            <a:ext cx="8137525" cy="58293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Павельева Марья Ивановна 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268413"/>
            <a:ext cx="4608513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4" descr="Павельева Марья Ивановна 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429000"/>
            <a:ext cx="4176713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5815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Павельева Марья Ивановна 1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04813"/>
            <a:ext cx="403225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6" descr="Галайко Александра Федоро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620713"/>
            <a:ext cx="27495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9" descr="оо 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141663"/>
            <a:ext cx="54006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5084763"/>
            <a:ext cx="108108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Павельева Марья Ивановна 0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333375"/>
            <a:ext cx="4103687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Павельева Марья Ивановна 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72009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Павельева Марья Ивановна 1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581525"/>
            <a:ext cx="2879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 descr="за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4437063"/>
            <a:ext cx="34575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21187" name="Picture 2" descr="E:\оо 0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r="49" b="64911"/>
          <a:stretch>
            <a:fillRect/>
          </a:stretch>
        </p:blipFill>
        <p:spPr>
          <a:xfrm>
            <a:off x="1042988" y="260350"/>
            <a:ext cx="6948487" cy="3357563"/>
          </a:xfrm>
        </p:spPr>
      </p:pic>
      <p:pic>
        <p:nvPicPr>
          <p:cNvPr id="48131" name="Picture 3" descr="E:\оо 003.jpg"/>
          <p:cNvPicPr>
            <a:picLocks noChangeAspect="1" noChangeArrowheads="1"/>
          </p:cNvPicPr>
          <p:nvPr/>
        </p:nvPicPr>
        <p:blipFill>
          <a:blip r:embed="rId2"/>
          <a:srcRect l="3542" t="61885" r="22787" b="21"/>
          <a:stretch>
            <a:fillRect/>
          </a:stretch>
        </p:blipFill>
        <p:spPr bwMode="auto">
          <a:xfrm>
            <a:off x="4427538" y="3357563"/>
            <a:ext cx="42481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Павельева Марья Ивановна 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62363"/>
            <a:ext cx="3887788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Рисунок 9" descr="notki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708275"/>
            <a:ext cx="5715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Рисунок 10" descr="musicnot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333375"/>
            <a:ext cx="7127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5" descr="E:\оо 002.jpg"/>
          <p:cNvPicPr>
            <a:picLocks noChangeAspect="1" noChangeArrowheads="1"/>
          </p:cNvPicPr>
          <p:nvPr/>
        </p:nvPicPr>
        <p:blipFill>
          <a:blip r:embed="rId2"/>
          <a:srcRect l="5717" b="56250"/>
          <a:stretch>
            <a:fillRect/>
          </a:stretch>
        </p:blipFill>
        <p:spPr bwMode="auto">
          <a:xfrm>
            <a:off x="250825" y="188913"/>
            <a:ext cx="5040313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6" descr="E:\оо 002.jpg"/>
          <p:cNvPicPr>
            <a:picLocks noChangeAspect="1" noChangeArrowheads="1"/>
          </p:cNvPicPr>
          <p:nvPr/>
        </p:nvPicPr>
        <p:blipFill>
          <a:blip r:embed="rId2"/>
          <a:srcRect t="54169" r="2818"/>
          <a:stretch>
            <a:fillRect/>
          </a:stretch>
        </p:blipFill>
        <p:spPr bwMode="auto">
          <a:xfrm>
            <a:off x="5364163" y="765175"/>
            <a:ext cx="338455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2" descr="E:\оо.jpg"/>
          <p:cNvPicPr>
            <a:picLocks noChangeAspect="1" noChangeArrowheads="1"/>
          </p:cNvPicPr>
          <p:nvPr/>
        </p:nvPicPr>
        <p:blipFill>
          <a:blip r:embed="rId3"/>
          <a:srcRect r="32" b="55640"/>
          <a:stretch>
            <a:fillRect/>
          </a:stretch>
        </p:blipFill>
        <p:spPr bwMode="auto">
          <a:xfrm>
            <a:off x="3348038" y="3284538"/>
            <a:ext cx="53292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 descr="Павельева Марья Ивановна 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860800"/>
            <a:ext cx="17176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Павельева Марья Ивановна 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33375"/>
            <a:ext cx="61198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Рисунок 10" descr="musicno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3716338"/>
            <a:ext cx="7127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2492375"/>
            <a:ext cx="11525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" descr="E:\оо 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3357563"/>
            <a:ext cx="54737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4" descr="прогул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933825"/>
            <a:ext cx="2881313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7" descr="Павельева Марья Ивановна 00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765175"/>
            <a:ext cx="4159250" cy="5545138"/>
          </a:xfrm>
        </p:spPr>
      </p:pic>
      <p:pic>
        <p:nvPicPr>
          <p:cNvPr id="32770" name="Рисунок 6" descr="centerImageMain_608a0dd7154d2739ef9f0129b99973484ceb7ff50fa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075" y="1554163"/>
            <a:ext cx="19335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908175" y="188913"/>
            <a:ext cx="6264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Monotype Corsiva" pitchFamily="66" charset="0"/>
              </a:rPr>
              <a:t>История «ТЕРЕМКА» в лицах</a:t>
            </a:r>
          </a:p>
        </p:txBody>
      </p:sp>
      <p:pic>
        <p:nvPicPr>
          <p:cNvPr id="32772" name="Picture 7" descr="оо 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087688"/>
            <a:ext cx="4248150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 descr="Павельева Марья Ивановна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860800"/>
            <a:ext cx="36750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4" descr="Павельева Марья Ивановна 0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500438"/>
            <a:ext cx="3779837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734050"/>
            <a:ext cx="6683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5" descr="Павельева Марья Ивановна 0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60350"/>
            <a:ext cx="460851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 descr="Павельева Марья Ивановна 1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762000"/>
            <a:ext cx="352742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 descr="оо 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141663"/>
            <a:ext cx="518477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4" descr="оо 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554513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5" descr="оо 0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005263"/>
            <a:ext cx="33115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33375"/>
            <a:ext cx="122396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7" descr="Павельева Марья Иванов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549275"/>
            <a:ext cx="144145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Павельева Марья Ивановна 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93688"/>
            <a:ext cx="5761038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5" descr="Павельева Марья Ивановна 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289300"/>
            <a:ext cx="5006975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Рисунок 5" descr="63125063024a72173aa24bb14be032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8" y="4425950"/>
            <a:ext cx="243840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Павельева Марья Ивановна 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04800"/>
            <a:ext cx="29527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5" descr="Павельева Марья Ивановна 0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928813"/>
            <a:ext cx="5256213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6" descr="Павельева Марья Ивановна 0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400" y="2781300"/>
            <a:ext cx="2411413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9080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5" descr="Павельева Марья Ивановна 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781300"/>
            <a:ext cx="504031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5" descr="Павельева Марья Ивановна 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4103687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5" descr="оо 0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716338"/>
            <a:ext cx="33845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6" descr="оо 0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620713"/>
            <a:ext cx="3671887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85113" y="404813"/>
            <a:ext cx="792162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 descr="оо 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7920037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8688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 descr="Павельева Марья Ивановна 0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8913"/>
            <a:ext cx="43211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4" descr="Павельева Марья Ивановна 0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4249738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4" descr="Павельева Марья Ивановна 0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365625"/>
            <a:ext cx="3241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5" descr="Павельева Марья Ивановна 0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3357563"/>
            <a:ext cx="51847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3141663"/>
            <a:ext cx="10715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 descr="Павельева Марья Ивановна 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424815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5" descr="Павельева Марья Ивановна 0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49275"/>
            <a:ext cx="41751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4" descr="Павельева Марья Ивановна 0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500438"/>
            <a:ext cx="295275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жлор 0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4508500"/>
            <a:ext cx="302418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жлор 0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786188"/>
            <a:ext cx="30956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638" y="3644900"/>
            <a:ext cx="74453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 descr="Павельева Марья Ивановна 0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4608512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5" descr="Павельева Марья Ивановна 0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549275"/>
            <a:ext cx="31686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2349500"/>
            <a:ext cx="677863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Павельева Марья Ивановна 0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357563"/>
            <a:ext cx="7704137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 descr="Павельева Марья Ивановна 0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92125"/>
            <a:ext cx="37449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5" descr="Павельева Марья Ивановна 0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55613"/>
            <a:ext cx="338455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4" descr="Павельева Марья Ивановна 0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2997200"/>
            <a:ext cx="748823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33795" name="Picture 5" descr="Павельева Марья Ивановна 044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1268413"/>
            <a:ext cx="6180138" cy="4495800"/>
          </a:xfrm>
        </p:spPr>
      </p:pic>
      <p:pic>
        <p:nvPicPr>
          <p:cNvPr id="33796" name="Picture 6" descr="Павельева Марья Ивановна 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786063"/>
            <a:ext cx="2406650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836613"/>
            <a:ext cx="14287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Павельева Марья Ивановна 0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33375"/>
            <a:ext cx="4392612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4" descr="Павельева Марья Ивановна 0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81300"/>
            <a:ext cx="47910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5" descr="Павельева Марья Ивановна 0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3284538"/>
            <a:ext cx="27162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Павельева Марья Ивановна 1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4813"/>
            <a:ext cx="36718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05263"/>
            <a:ext cx="41767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63490" name="Picture 4" descr="Павельева Марья Ивановна 0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44640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5" descr="Павельева Марья Ивановна 0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860800"/>
            <a:ext cx="4032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Павельева Марья Ивановна 1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692150"/>
            <a:ext cx="3887788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2997200"/>
            <a:ext cx="8397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 descr="Павельева Марья Ивановна 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3455988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5" descr="Павельева Марья Ивановна 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933825"/>
            <a:ext cx="4608513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4" descr="Павельева Марья Ивановна 1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573463"/>
            <a:ext cx="2714625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5" descr="Павельева Марья Ивановна 1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333375"/>
            <a:ext cx="5148262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Рисунок 5" descr="s1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78130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Павельева Марья Ивановна 0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76250"/>
            <a:ext cx="33845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5" descr="P10104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04813"/>
            <a:ext cx="3671887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5" descr="Павельева Марья Ивановна 0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997200"/>
            <a:ext cx="3275012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DSCF09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3284538"/>
            <a:ext cx="4824413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Рисунок 8" descr="mota_ru_1030202-1280x72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5878513"/>
            <a:ext cx="13684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 descr="P1020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475297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5" descr="N:\Фото\Неделя здоровья\P10606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5292725" y="3933825"/>
            <a:ext cx="359568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P10208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1763" y="1047750"/>
            <a:ext cx="3273425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Павельева Марья Ивановна 1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776663"/>
            <a:ext cx="4897437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P10306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44005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6" descr="IMG_3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214688"/>
            <a:ext cx="5040313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100_3553"/>
          <p:cNvPicPr>
            <a:picLocks noChangeAspect="1" noChangeArrowheads="1"/>
          </p:cNvPicPr>
          <p:nvPr/>
        </p:nvPicPr>
        <p:blipFill>
          <a:blip r:embed="rId4"/>
          <a:srcRect l="-4541"/>
          <a:stretch>
            <a:fillRect/>
          </a:stretch>
        </p:blipFill>
        <p:spPr bwMode="auto">
          <a:xfrm>
            <a:off x="214313" y="3714750"/>
            <a:ext cx="328771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5" descr="Павельева Марья Ивановна 1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04813"/>
            <a:ext cx="280828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 descr="P10305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446405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5" descr="Павельева Марья Ивановна 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33375"/>
            <a:ext cx="2635250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6" descr="Павельева Марья Ивановна 1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789363"/>
            <a:ext cx="240665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5578475"/>
            <a:ext cx="935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6" descr="P11006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3500438"/>
            <a:ext cx="4103687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4" descr="Павельева Марья Ивановна 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4356100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5" descr="Павельева Марья Ивановна 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068638"/>
            <a:ext cx="5078413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4" descr="0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3313113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5" descr="Павельева Марья Ивановна 0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549275"/>
            <a:ext cx="2947988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5" descr="Павельева Марья Ивановна 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786188"/>
            <a:ext cx="41449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4" descr="Павельева Марья Ивановна 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11163"/>
            <a:ext cx="7240588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5" descr="Павельева Марья Ивановна 1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197350"/>
            <a:ext cx="3529012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ptah7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1484313"/>
            <a:ext cx="10271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09 -0.0456 C -0.20885 -0.0331 -0.34739 -0.02014 -0.40937 0.01297 C -0.47083 0.0463 -0.43906 0.1294 -0.4467 0.1537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 descr="Павельева Марья Ивановна 0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8497887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5"/>
          <p:cNvSpPr txBox="1">
            <a:spLocks noChangeArrowheads="1"/>
          </p:cNvSpPr>
          <p:nvPr/>
        </p:nvSpPr>
        <p:spPr bwMode="auto">
          <a:xfrm>
            <a:off x="928688" y="214313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>
              <a:solidFill>
                <a:srgbClr val="FF0000"/>
              </a:solidFill>
            </a:endParaRPr>
          </a:p>
        </p:txBody>
      </p:sp>
      <p:pic>
        <p:nvPicPr>
          <p:cNvPr id="34818" name="Picture 6" descr="Павельева Марья Ивановна 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857250"/>
            <a:ext cx="3054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 descr="са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852738"/>
            <a:ext cx="536416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4"/>
          <a:srcRect t="-6845" r="2"/>
          <a:stretch>
            <a:fillRect/>
          </a:stretch>
        </p:blipFill>
        <p:spPr bwMode="auto">
          <a:xfrm>
            <a:off x="3492500" y="1628775"/>
            <a:ext cx="1295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E:\оо.jpg"/>
          <p:cNvPicPr>
            <a:picLocks noChangeAspect="1" noChangeArrowheads="1"/>
          </p:cNvPicPr>
          <p:nvPr/>
        </p:nvPicPr>
        <p:blipFill>
          <a:blip r:embed="rId5"/>
          <a:srcRect l="349" t="62877" r="20094"/>
          <a:stretch>
            <a:fillRect/>
          </a:stretch>
        </p:blipFill>
        <p:spPr bwMode="auto">
          <a:xfrm>
            <a:off x="4932363" y="549275"/>
            <a:ext cx="331311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5" descr="Павельева Марья Ивановна 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692150"/>
            <a:ext cx="31496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5" descr="Павельева Марья Ивановна 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836613"/>
            <a:ext cx="3286125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51577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 descr="Павельева Марья Ивановна 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765175"/>
            <a:ext cx="3071813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4" descr="Павельева Марья Ивановна 0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052513"/>
            <a:ext cx="30003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4941888"/>
            <a:ext cx="1400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" descr="Павельева Марья Ивановна 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676910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5" descr="Павельева Марья Ивановна 0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3213100"/>
            <a:ext cx="302418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941888"/>
            <a:ext cx="1343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4" descr="Павельева Марья Ивановна 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75"/>
            <a:ext cx="343535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5" descr="Павельева Марья Ивановна 0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139825"/>
            <a:ext cx="3354388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229225"/>
            <a:ext cx="14287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4" descr="Павельева Марья Ивановна 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14375"/>
            <a:ext cx="342265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5" descr="Павельева Марья Ивановна 0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079500"/>
            <a:ext cx="34290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5084763"/>
            <a:ext cx="1333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4" descr="Павельева Марья Ивановна 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92150"/>
            <a:ext cx="756126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4" descr="Павельева Марья Ивановна 0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2150"/>
            <a:ext cx="3514725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5" descr="Павельева Марья Ивановна 0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052513"/>
            <a:ext cx="3306763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5084763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 descr="Павельева Марья Ивановна 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925513"/>
            <a:ext cx="34639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5" descr="Павельева Марья Ивановна 0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071563"/>
            <a:ext cx="3321050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549275"/>
            <a:ext cx="1428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4" descr="Павельева Марья Ивановна 1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8215312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5516563"/>
            <a:ext cx="798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4" descr="Павельева Марья Ивановна 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71500"/>
            <a:ext cx="3576637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5" descr="Павельева Марья Ивановна 0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341438"/>
            <a:ext cx="3251200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476250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5842" name="Рисунок 6" descr="s1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9215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700213"/>
            <a:ext cx="1439863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Павельева Марья Ивановна 1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644900"/>
            <a:ext cx="212248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E:\оо 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852738"/>
            <a:ext cx="5256213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оо 0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404813"/>
            <a:ext cx="4608513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4" descr="Павельева Марья Ивановна 0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8135938" cy="56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734050"/>
            <a:ext cx="819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4" descr="Павельева Марья Ивановна 0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14375"/>
            <a:ext cx="3492500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5" descr="Павельева Марья Ивановна 0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557338"/>
            <a:ext cx="32115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49418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C:\Documents and Settings\Ольга\Рабочий стол\к Юбилею\фото  к юбилею\Сотрудники\Кривенк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893763"/>
            <a:ext cx="3178175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3" descr="C:\Documents and Settings\Ольга\Рабочий стол\к Юбилею\фото  к юбилею\Сотрудники\Сидоров_С_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836613"/>
            <a:ext cx="319087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5229225"/>
            <a:ext cx="14287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365625"/>
            <a:ext cx="14287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4" descr="P10307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67691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5" descr="Павельева Марья Ивановна 1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3933825"/>
            <a:ext cx="48244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теремок 1 А"/>
          <p:cNvPicPr>
            <a:picLocks noChangeAspect="1" noChangeArrowheads="1"/>
          </p:cNvPicPr>
          <p:nvPr/>
        </p:nvPicPr>
        <p:blipFill>
          <a:blip r:embed="rId3"/>
          <a:srcRect t="-1505"/>
          <a:stretch>
            <a:fillRect/>
          </a:stretch>
        </p:blipFill>
        <p:spPr bwMode="auto">
          <a:xfrm>
            <a:off x="755650" y="476250"/>
            <a:ext cx="78486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11" descr="panda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229225"/>
            <a:ext cx="1062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8"/>
          <p:cNvPicPr>
            <a:picLocks noChangeAspect="1" noChangeArrowheads="1"/>
          </p:cNvPicPr>
          <p:nvPr/>
        </p:nvPicPr>
        <p:blipFill>
          <a:blip r:embed="rId5"/>
          <a:srcRect b="73"/>
          <a:stretch>
            <a:fillRect/>
          </a:stretch>
        </p:blipFill>
        <p:spPr bwMode="auto">
          <a:xfrm>
            <a:off x="6659563" y="404813"/>
            <a:ext cx="20891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Заголовок 1"/>
          <p:cNvSpPr txBox="1">
            <a:spLocks/>
          </p:cNvSpPr>
          <p:nvPr/>
        </p:nvSpPr>
        <p:spPr bwMode="auto">
          <a:xfrm>
            <a:off x="195263" y="228600"/>
            <a:ext cx="8091487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9460" name="Picture 2" descr="C:\Documents and Settings\Ольга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292600"/>
            <a:ext cx="3046412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9461" name="Picture 2" descr="C:\Documents and Settings\Ольга\Рабочий стол\фото к МО\P10905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4813"/>
            <a:ext cx="3775075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9462" name="Picture 9" descr="P10306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33375"/>
            <a:ext cx="388778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8" name="Picture 14" descr="ptah7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6888" y="476250"/>
            <a:ext cx="10271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9" descr="P11007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4149725"/>
            <a:ext cx="3744913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4" descr="C:\Documents and Settings\Ольга\Рабочий стол\Фото\фото 1 сентября 2010 г\P10305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2495550"/>
            <a:ext cx="309562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09 -0.0456 C -0.20885 -0.0331 -0.34739 -0.02014 -0.40937 0.01297 C -0.47083 0.0463 -0.43906 0.1294 -0.4467 0.1537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598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Ирина Александровна ЗЕМЦОВА</a:t>
            </a:r>
            <a:r>
              <a:rPr lang="ru-RU" sz="2800" cap="none" smtClean="0">
                <a:effectLst/>
                <a:latin typeface="Monotype Corsiva" pitchFamily="66" charset="0"/>
              </a:rPr>
              <a:t/>
            </a:r>
            <a:br>
              <a:rPr lang="ru-RU" sz="2800" cap="none" smtClean="0"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 заведующий высшей квалификационной категории </a:t>
            </a:r>
            <a:b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МДОУ №3 «ТЕРЕМОК»</a:t>
            </a:r>
          </a:p>
        </p:txBody>
      </p:sp>
      <p:pic>
        <p:nvPicPr>
          <p:cNvPr id="90114" name="Picture 5" descr="Земц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844675"/>
            <a:ext cx="28781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6" descr="P10904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950" y="1408113"/>
            <a:ext cx="3455988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5" descr="P10900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4149725"/>
            <a:ext cx="400367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2924175"/>
            <a:ext cx="725487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598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Ольга Петровна ЯРОВАЯ</a:t>
            </a:r>
            <a:r>
              <a:rPr lang="ru-RU" sz="2800" cap="none" smtClean="0">
                <a:effectLst/>
                <a:latin typeface="Monotype Corsiva" pitchFamily="66" charset="0"/>
              </a:rPr>
              <a:t> </a:t>
            </a:r>
            <a:br>
              <a:rPr lang="ru-RU" sz="2800" cap="none" smtClean="0"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 старший воспитатель высшей квалификационной категории </a:t>
            </a:r>
          </a:p>
        </p:txBody>
      </p:sp>
      <p:pic>
        <p:nvPicPr>
          <p:cNvPr id="91138" name="Picture 2" descr="C:\Documents and Settings\Ольга\Рабочий стол\Документация О.П\О.П.-фото\О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29527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4" descr="P10005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484313"/>
            <a:ext cx="35290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6" descr="P10306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3500438"/>
            <a:ext cx="19272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7" descr="оо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365625"/>
            <a:ext cx="288131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8" descr="P10000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1989138"/>
            <a:ext cx="163988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598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Валентина Николаевна МАЛЬГИНА</a:t>
            </a:r>
            <a:r>
              <a:rPr lang="ru-RU" sz="2800" cap="none" smtClean="0">
                <a:effectLst/>
                <a:latin typeface="Monotype Corsiva" pitchFamily="66" charset="0"/>
              </a:rPr>
              <a:t> </a:t>
            </a:r>
            <a:br>
              <a:rPr lang="ru-RU" sz="2800" cap="none" smtClean="0"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 воспитатель высшей квалификационной категории </a:t>
            </a:r>
          </a:p>
        </p:txBody>
      </p:sp>
      <p:pic>
        <p:nvPicPr>
          <p:cNvPr id="92162" name="Picture 5" descr="Мальг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844675"/>
            <a:ext cx="28797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6" descr="P109043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268413"/>
            <a:ext cx="3600450" cy="222250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9396" name="Picture 5" descr="IMG_26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716338"/>
            <a:ext cx="2513012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2165" name="Picture 6" descr="P10909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4797425"/>
            <a:ext cx="2447925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7" descr="P109005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3357563"/>
            <a:ext cx="24495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598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Ирина Александровна АГАПОВА</a:t>
            </a:r>
            <a:b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–воспитатель первой квалификационной категории </a:t>
            </a:r>
          </a:p>
        </p:txBody>
      </p:sp>
      <p:pic>
        <p:nvPicPr>
          <p:cNvPr id="93186" name="Picture 6" descr="Агап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29908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7" descr="P1090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284538"/>
            <a:ext cx="4833938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7" descr="P10605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557338"/>
            <a:ext cx="273685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318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916113"/>
            <a:ext cx="7905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E:\оо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33375"/>
            <a:ext cx="5256213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412875"/>
            <a:ext cx="1428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5" descr="Павельева Марья Ивановна 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005263"/>
            <a:ext cx="298926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Павельева Марья Ивановна 0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357563"/>
            <a:ext cx="475297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59813" cy="865188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Дина Алексеевна СЕРГЕЕВА</a:t>
            </a:r>
            <a:b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–воспитатель первой квалификационной категории </a:t>
            </a:r>
          </a:p>
        </p:txBody>
      </p:sp>
      <p:pic>
        <p:nvPicPr>
          <p:cNvPr id="94210" name="Picture 5" descr="Сергеева_Д_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628775"/>
            <a:ext cx="292893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15" descr="P10904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1268413"/>
            <a:ext cx="22002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11" descr="P10904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9100" y="4078288"/>
            <a:ext cx="374808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12" descr="P10904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268413"/>
            <a:ext cx="18716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5767388"/>
            <a:ext cx="108108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598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Надежда Николаевна ВОЛОДИНА</a:t>
            </a:r>
            <a:b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–в оспитатель первой квалификационной категории </a:t>
            </a:r>
          </a:p>
        </p:txBody>
      </p:sp>
      <p:pic>
        <p:nvPicPr>
          <p:cNvPr id="95234" name="Picture 4" descr="оо 023"/>
          <p:cNvPicPr>
            <a:picLocks noChangeAspect="1" noChangeArrowheads="1"/>
          </p:cNvPicPr>
          <p:nvPr/>
        </p:nvPicPr>
        <p:blipFill>
          <a:blip r:embed="rId2"/>
          <a:srcRect t="-533" r="60"/>
          <a:stretch>
            <a:fillRect/>
          </a:stretch>
        </p:blipFill>
        <p:spPr bwMode="auto">
          <a:xfrm>
            <a:off x="611188" y="1484313"/>
            <a:ext cx="2976562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5" descr="оо 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933825"/>
            <a:ext cx="302418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6" descr="оо 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700213"/>
            <a:ext cx="2808288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7" descr="оо 0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3500438"/>
            <a:ext cx="13446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11" descr="panda0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5373688"/>
            <a:ext cx="1062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8" descr="P110069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1557338"/>
            <a:ext cx="13970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598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Галина Викторовна СЕРГЕЕВА</a:t>
            </a:r>
            <a:b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 воспитатель первой квалификационной категории </a:t>
            </a:r>
          </a:p>
        </p:txBody>
      </p:sp>
      <p:pic>
        <p:nvPicPr>
          <p:cNvPr id="96258" name="Picture 4" descr="Сергеева_Г_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628775"/>
            <a:ext cx="3013075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10" descr="P10903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3644900"/>
            <a:ext cx="43275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P10605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844675"/>
            <a:ext cx="316865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598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Ольга Юрьевна ЖЕРИХОВА</a:t>
            </a:r>
            <a:b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 воспитатель первой квалификационной категории </a:t>
            </a:r>
          </a:p>
        </p:txBody>
      </p:sp>
      <p:pic>
        <p:nvPicPr>
          <p:cNvPr id="97282" name="Picture 4" descr="Жерихова_О_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00213"/>
            <a:ext cx="30241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6" descr="P10903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557338"/>
            <a:ext cx="4648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9939" name="Picture 8" descr="P10903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4292600"/>
            <a:ext cx="338455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728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4941888"/>
            <a:ext cx="10810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59813" cy="792163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Татьяна Николаевна ЧИКИРЕВА</a:t>
            </a:r>
            <a:b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 воспитатель высшей квалификационной категории </a:t>
            </a:r>
          </a:p>
        </p:txBody>
      </p:sp>
      <p:pic>
        <p:nvPicPr>
          <p:cNvPr id="98306" name="Picture 6" descr="Чикирё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773238"/>
            <a:ext cx="29781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7" descr="P10904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932238"/>
            <a:ext cx="45402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4" descr="P1090609"/>
          <p:cNvPicPr>
            <a:picLocks noChangeAspect="1" noChangeArrowheads="1"/>
          </p:cNvPicPr>
          <p:nvPr/>
        </p:nvPicPr>
        <p:blipFill>
          <a:blip r:embed="rId4"/>
          <a:srcRect b="20"/>
          <a:stretch>
            <a:fillRect/>
          </a:stretch>
        </p:blipFill>
        <p:spPr bwMode="auto">
          <a:xfrm>
            <a:off x="1042988" y="1412875"/>
            <a:ext cx="4465637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598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Екатерина Владимировна СДОБИНА</a:t>
            </a:r>
            <a:b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 воспитатель второй квалификационной категории </a:t>
            </a:r>
          </a:p>
        </p:txBody>
      </p:sp>
      <p:pic>
        <p:nvPicPr>
          <p:cNvPr id="99330" name="Picture 4" descr="Сдобина_Е_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844675"/>
            <a:ext cx="2998788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1" name="Picture 8" descr="P10903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3067050"/>
            <a:ext cx="499745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2060575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598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Наталья Александровна ПЕТРОВА</a:t>
            </a:r>
            <a:b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 воспитатель первой квалификационной категории </a:t>
            </a:r>
          </a:p>
        </p:txBody>
      </p:sp>
      <p:pic>
        <p:nvPicPr>
          <p:cNvPr id="100354" name="Picture 4" descr="_MG_78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3059113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2" descr="E:\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133600"/>
            <a:ext cx="460851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598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Ольга Александровна МАРКОВА</a:t>
            </a:r>
            <a:b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 воспитатель второй квалификационной категории </a:t>
            </a:r>
          </a:p>
        </p:txBody>
      </p:sp>
      <p:pic>
        <p:nvPicPr>
          <p:cNvPr id="101378" name="Picture 4" descr="Марк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700213"/>
            <a:ext cx="2917825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7" descr="P10905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708275"/>
            <a:ext cx="518477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598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Анна Владимировна БАРАНОВА</a:t>
            </a:r>
            <a:b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 воспитатель второй квалификационной категории </a:t>
            </a:r>
          </a:p>
        </p:txBody>
      </p:sp>
      <p:pic>
        <p:nvPicPr>
          <p:cNvPr id="102402" name="Picture 4" descr="_MG_7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700213"/>
            <a:ext cx="2963863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7" descr="P10903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1627188"/>
            <a:ext cx="51816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3" descr="Изображение 0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437063"/>
            <a:ext cx="21542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598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Юлия Евгеньевна ГАВРИЛОВА</a:t>
            </a:r>
            <a:b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 воспитатель первой квалификационной категории </a:t>
            </a:r>
          </a:p>
        </p:txBody>
      </p:sp>
      <p:pic>
        <p:nvPicPr>
          <p:cNvPr id="103426" name="Picture 5" descr="Гаврилова_Ю_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773238"/>
            <a:ext cx="288131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4" descr="Павельева Марья Ивановна 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24175"/>
            <a:ext cx="4752975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773238"/>
            <a:ext cx="1008063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Павельева Марья Ивановна 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46799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4" descr="Павельева Марья Ивановна 0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284538"/>
            <a:ext cx="40322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Павельева Марья Ивановна 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573463"/>
            <a:ext cx="4392612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велосипе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981075"/>
            <a:ext cx="23050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598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Ирина Николаевна ЗИНЯКОВА</a:t>
            </a:r>
            <a:b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 воспитатель высшей квалификационной категории </a:t>
            </a:r>
          </a:p>
        </p:txBody>
      </p:sp>
      <p:pic>
        <p:nvPicPr>
          <p:cNvPr id="104450" name="Picture 4" descr="Зинякова_И_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00213"/>
            <a:ext cx="29781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7" descr="P10903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1700" y="3717925"/>
            <a:ext cx="4146550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13" descr="P10902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8913" y="1481138"/>
            <a:ext cx="3236912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2636838"/>
            <a:ext cx="660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284663" y="260350"/>
            <a:ext cx="4679950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Людмила Александровна КОЛЕСОВА</a:t>
            </a:r>
            <a:r>
              <a:rPr lang="ru-RU" sz="2800" cap="none" smtClean="0">
                <a:effectLst/>
                <a:latin typeface="Monotype Corsiva" pitchFamily="66" charset="0"/>
              </a:rPr>
              <a:t> </a:t>
            </a:r>
            <a:br>
              <a:rPr lang="ru-RU" sz="2800" cap="none" smtClean="0"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 заведующий хозяйством </a:t>
            </a:r>
          </a:p>
        </p:txBody>
      </p:sp>
      <p:pic>
        <p:nvPicPr>
          <p:cNvPr id="105474" name="Picture 4" descr="Колес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60350"/>
            <a:ext cx="31702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Rectangle 5"/>
          <p:cNvSpPr>
            <a:spLocks noChangeArrowheads="1"/>
          </p:cNvSpPr>
          <p:nvPr/>
        </p:nvSpPr>
        <p:spPr bwMode="auto">
          <a:xfrm>
            <a:off x="1042988" y="5445125"/>
            <a:ext cx="4105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66"/>
                </a:solidFill>
                <a:latin typeface="Monotype Corsiva" pitchFamily="66" charset="0"/>
              </a:rPr>
              <a:t>Венера Кавиевна ФРОЛОВА</a:t>
            </a:r>
            <a:r>
              <a:rPr lang="ru-RU" sz="280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280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800">
                <a:solidFill>
                  <a:srgbClr val="7C06BE"/>
                </a:solidFill>
                <a:latin typeface="Monotype Corsiva" pitchFamily="66" charset="0"/>
              </a:rPr>
              <a:t>– кладовщик</a:t>
            </a:r>
          </a:p>
        </p:txBody>
      </p:sp>
      <p:pic>
        <p:nvPicPr>
          <p:cNvPr id="105476" name="Picture 6" descr="Фролова 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844675"/>
            <a:ext cx="3114675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598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Наталья Владимировна ЛЕБЕДЕВА</a:t>
            </a:r>
            <a:r>
              <a:rPr lang="ru-RU" sz="2800" cap="none" smtClean="0">
                <a:effectLst/>
                <a:latin typeface="Monotype Corsiva" pitchFamily="66" charset="0"/>
              </a:rPr>
              <a:t/>
            </a:r>
            <a:br>
              <a:rPr lang="ru-RU" sz="2800" cap="none" smtClean="0"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 учитель-логопед высшей квалификационной категории </a:t>
            </a:r>
          </a:p>
        </p:txBody>
      </p:sp>
      <p:pic>
        <p:nvPicPr>
          <p:cNvPr id="106498" name="Picture 4" descr="Лебедева_Н_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00213"/>
            <a:ext cx="29273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4" descr="P109038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716338"/>
            <a:ext cx="3816350" cy="2551112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59813" cy="865188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Ирина Викторовна ЛЕБЕДЕВА</a:t>
            </a:r>
            <a:r>
              <a:rPr lang="ru-RU" sz="2800" cap="none" smtClean="0">
                <a:effectLst/>
                <a:latin typeface="Monotype Corsiva" pitchFamily="66" charset="0"/>
              </a:rPr>
              <a:t/>
            </a:r>
            <a:br>
              <a:rPr lang="ru-RU" sz="2800" cap="none" smtClean="0"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 музыкальный руководитель 1квалификационной категории </a:t>
            </a:r>
          </a:p>
        </p:txBody>
      </p:sp>
      <p:pic>
        <p:nvPicPr>
          <p:cNvPr id="107522" name="Picture 5" descr="Лебедева_И_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9425" y="1557338"/>
            <a:ext cx="292893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5" descr="P10905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983038"/>
            <a:ext cx="3671888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4274" name="Picture 6" descr="P10902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484313"/>
            <a:ext cx="4176712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598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Людмила Владимировна СИДОРОВА</a:t>
            </a:r>
            <a:r>
              <a:rPr lang="ru-RU" sz="2800" cap="none" smtClean="0">
                <a:effectLst/>
                <a:latin typeface="Monotype Corsiva" pitchFamily="66" charset="0"/>
              </a:rPr>
              <a:t> </a:t>
            </a:r>
            <a:br>
              <a:rPr lang="ru-RU" sz="2800" cap="none" smtClean="0"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 педагог-психолог высшей квалификационной категории </a:t>
            </a:r>
          </a:p>
        </p:txBody>
      </p:sp>
      <p:pic>
        <p:nvPicPr>
          <p:cNvPr id="108546" name="Picture 4" descr="_MG_79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30257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100_3553"/>
          <p:cNvPicPr>
            <a:picLocks noChangeAspect="1" noChangeArrowheads="1"/>
          </p:cNvPicPr>
          <p:nvPr/>
        </p:nvPicPr>
        <p:blipFill>
          <a:blip r:embed="rId3"/>
          <a:srcRect l="-4541"/>
          <a:stretch>
            <a:fillRect/>
          </a:stretch>
        </p:blipFill>
        <p:spPr bwMode="auto">
          <a:xfrm>
            <a:off x="3851275" y="2205038"/>
            <a:ext cx="50419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5373688"/>
            <a:ext cx="806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598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Светлана Станиславовна ЗИНЯКОВА</a:t>
            </a:r>
            <a:r>
              <a:rPr lang="ru-RU" sz="2800" cap="none" smtClean="0">
                <a:effectLst/>
                <a:latin typeface="Monotype Corsiva" pitchFamily="66" charset="0"/>
              </a:rPr>
              <a:t> </a:t>
            </a:r>
            <a:br>
              <a:rPr lang="ru-RU" sz="2800" cap="none" smtClean="0">
                <a:effectLst/>
                <a:latin typeface="Monotype Corsiva" pitchFamily="66" charset="0"/>
              </a:rPr>
            </a:br>
            <a:r>
              <a:rPr lang="ru-RU" sz="2800" cap="none" smtClean="0">
                <a:solidFill>
                  <a:srgbClr val="7C06BE"/>
                </a:solidFill>
                <a:effectLst/>
                <a:latin typeface="Monotype Corsiva" pitchFamily="66" charset="0"/>
              </a:rPr>
              <a:t>– инструктор по физической культуре высшей квалификационной категории </a:t>
            </a:r>
          </a:p>
        </p:txBody>
      </p:sp>
      <p:pic>
        <p:nvPicPr>
          <p:cNvPr id="109570" name="Picture 6" descr="Зинякова_С_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700213"/>
            <a:ext cx="297656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1" name="Picture 4" descr="IMG_23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4176713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 descr="2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860800"/>
            <a:ext cx="25923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6" descr="P1060650"/>
          <p:cNvPicPr>
            <a:picLocks noChangeAspect="1" noChangeArrowheads="1"/>
          </p:cNvPicPr>
          <p:nvPr/>
        </p:nvPicPr>
        <p:blipFill>
          <a:blip r:embed="rId5"/>
          <a:srcRect t="-179"/>
          <a:stretch>
            <a:fillRect/>
          </a:stretch>
        </p:blipFill>
        <p:spPr bwMode="auto">
          <a:xfrm>
            <a:off x="250825" y="4724400"/>
            <a:ext cx="24479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284663" y="260350"/>
            <a:ext cx="4679950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Мария Ивановна КУЗНЕЦОВА</a:t>
            </a:r>
            <a:endParaRPr lang="ru-RU" sz="2800" cap="none" smtClean="0">
              <a:solidFill>
                <a:srgbClr val="7C06BE"/>
              </a:solidFill>
              <a:effectLst/>
              <a:latin typeface="Monotype Corsiva" pitchFamily="66" charset="0"/>
            </a:endParaRPr>
          </a:p>
        </p:txBody>
      </p:sp>
      <p:sp>
        <p:nvSpPr>
          <p:cNvPr id="110594" name="Rectangle 4"/>
          <p:cNvSpPr>
            <a:spLocks noChangeArrowheads="1"/>
          </p:cNvSpPr>
          <p:nvPr/>
        </p:nvSpPr>
        <p:spPr bwMode="auto">
          <a:xfrm>
            <a:off x="1835150" y="5445125"/>
            <a:ext cx="33131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66"/>
                </a:solidFill>
                <a:latin typeface="Monotype Corsiva" pitchFamily="66" charset="0"/>
              </a:rPr>
              <a:t>Алла Александровна </a:t>
            </a:r>
          </a:p>
          <a:p>
            <a:r>
              <a:rPr lang="ru-RU" sz="2800" b="1">
                <a:solidFill>
                  <a:srgbClr val="FF0066"/>
                </a:solidFill>
                <a:latin typeface="Monotype Corsiva" pitchFamily="66" charset="0"/>
              </a:rPr>
              <a:t>               ЛАКЕЕВА</a:t>
            </a:r>
            <a:r>
              <a:rPr lang="ru-RU" sz="2800">
                <a:solidFill>
                  <a:schemeClr val="tx2"/>
                </a:solidFill>
                <a:latin typeface="Monotype Corsiva" pitchFamily="66" charset="0"/>
              </a:rPr>
              <a:t> </a:t>
            </a:r>
            <a:br>
              <a:rPr lang="ru-RU" sz="2800">
                <a:solidFill>
                  <a:schemeClr val="tx2"/>
                </a:solidFill>
                <a:latin typeface="Monotype Corsiva" pitchFamily="66" charset="0"/>
              </a:rPr>
            </a:br>
            <a:endParaRPr lang="ru-RU" sz="2800">
              <a:solidFill>
                <a:srgbClr val="7C06BE"/>
              </a:solidFill>
              <a:latin typeface="Monotype Corsiva" pitchFamily="66" charset="0"/>
            </a:endParaRPr>
          </a:p>
        </p:txBody>
      </p:sp>
      <p:pic>
        <p:nvPicPr>
          <p:cNvPr id="110595" name="Picture 5" descr="Кузнецова_М_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8913"/>
            <a:ext cx="31432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5" descr="Лакеева_А_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700213"/>
            <a:ext cx="31702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24300" y="260350"/>
            <a:ext cx="50403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Александра Ивановна ГЛАЗКОВА</a:t>
            </a:r>
            <a:endParaRPr lang="ru-RU" sz="2800" cap="none" smtClean="0">
              <a:solidFill>
                <a:srgbClr val="7C06BE"/>
              </a:solidFill>
              <a:effectLst/>
              <a:latin typeface="Monotype Corsiva" pitchFamily="66" charset="0"/>
            </a:endParaRPr>
          </a:p>
        </p:txBody>
      </p:sp>
      <p:sp>
        <p:nvSpPr>
          <p:cNvPr id="111618" name="Rectangle 3"/>
          <p:cNvSpPr>
            <a:spLocks noChangeArrowheads="1"/>
          </p:cNvSpPr>
          <p:nvPr/>
        </p:nvSpPr>
        <p:spPr bwMode="auto">
          <a:xfrm>
            <a:off x="1042988" y="5445125"/>
            <a:ext cx="4105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66"/>
                </a:solidFill>
                <a:latin typeface="Monotype Corsiva" pitchFamily="66" charset="0"/>
              </a:rPr>
              <a:t>Ольга Васильевна СЕДОВА</a:t>
            </a:r>
            <a:endParaRPr lang="ru-RU" sz="2800">
              <a:solidFill>
                <a:srgbClr val="7C06BE"/>
              </a:solidFill>
              <a:latin typeface="Monotype Corsiva" pitchFamily="66" charset="0"/>
            </a:endParaRPr>
          </a:p>
        </p:txBody>
      </p:sp>
      <p:pic>
        <p:nvPicPr>
          <p:cNvPr id="111619" name="Picture 5" descr="Сед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060575"/>
            <a:ext cx="30702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4" descr="Глазк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33375"/>
            <a:ext cx="31686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24300" y="260350"/>
            <a:ext cx="50403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Елена Владимировна МОРОЗОВА</a:t>
            </a:r>
            <a:endParaRPr lang="ru-RU" sz="2800" cap="none" smtClean="0">
              <a:solidFill>
                <a:srgbClr val="7C06BE"/>
              </a:solidFill>
              <a:effectLst/>
              <a:latin typeface="Monotype Corsiva" pitchFamily="66" charset="0"/>
            </a:endParaRPr>
          </a:p>
        </p:txBody>
      </p:sp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1042988" y="5445125"/>
            <a:ext cx="4105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66"/>
                </a:solidFill>
                <a:latin typeface="Monotype Corsiva" pitchFamily="66" charset="0"/>
              </a:rPr>
              <a:t>Мария Константиновна </a:t>
            </a:r>
          </a:p>
          <a:p>
            <a:r>
              <a:rPr lang="ru-RU" sz="2800" b="1">
                <a:solidFill>
                  <a:srgbClr val="FF0066"/>
                </a:solidFill>
                <a:latin typeface="Monotype Corsiva" pitchFamily="66" charset="0"/>
              </a:rPr>
              <a:t>                   КУТАРОВА</a:t>
            </a:r>
            <a:endParaRPr lang="ru-RU" sz="2800">
              <a:solidFill>
                <a:srgbClr val="7C06BE"/>
              </a:solidFill>
              <a:latin typeface="Monotype Corsiva" pitchFamily="66" charset="0"/>
            </a:endParaRPr>
          </a:p>
        </p:txBody>
      </p:sp>
      <p:pic>
        <p:nvPicPr>
          <p:cNvPr id="112643" name="Picture 9" descr="Мороз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3205162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4" descr="Кутар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773238"/>
            <a:ext cx="3143250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24300" y="260350"/>
            <a:ext cx="50403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Евгения Николаевна РОМАНОВА</a:t>
            </a:r>
            <a:endParaRPr lang="ru-RU" sz="2800" cap="none" smtClean="0">
              <a:solidFill>
                <a:srgbClr val="7C06BE"/>
              </a:solidFill>
              <a:effectLst/>
              <a:latin typeface="Monotype Corsiva" pitchFamily="66" charset="0"/>
            </a:endParaRPr>
          </a:p>
        </p:txBody>
      </p:sp>
      <p:sp>
        <p:nvSpPr>
          <p:cNvPr id="113666" name="Rectangle 3"/>
          <p:cNvSpPr>
            <a:spLocks noChangeArrowheads="1"/>
          </p:cNvSpPr>
          <p:nvPr/>
        </p:nvSpPr>
        <p:spPr bwMode="auto">
          <a:xfrm>
            <a:off x="1763713" y="5445125"/>
            <a:ext cx="3384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66"/>
                </a:solidFill>
                <a:latin typeface="Monotype Corsiva" pitchFamily="66" charset="0"/>
              </a:rPr>
              <a:t>Наталья Федоровна </a:t>
            </a:r>
          </a:p>
          <a:p>
            <a:r>
              <a:rPr lang="ru-RU" sz="2800" b="1">
                <a:solidFill>
                  <a:srgbClr val="FF0066"/>
                </a:solidFill>
                <a:latin typeface="Monotype Corsiva" pitchFamily="66" charset="0"/>
              </a:rPr>
              <a:t>           АНТОНОВА</a:t>
            </a:r>
            <a:endParaRPr lang="ru-RU" sz="2800">
              <a:solidFill>
                <a:srgbClr val="7C06BE"/>
              </a:solidFill>
              <a:latin typeface="Monotype Corsiva" pitchFamily="66" charset="0"/>
            </a:endParaRPr>
          </a:p>
        </p:txBody>
      </p:sp>
      <p:pic>
        <p:nvPicPr>
          <p:cNvPr id="113667" name="Picture 5" descr="Антонова 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989138"/>
            <a:ext cx="30734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4" descr="Романова_Е_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33375"/>
            <a:ext cx="3074988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37368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7" descr="Павельева Марья Ивановна 03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0" y="285750"/>
            <a:ext cx="3332163" cy="2616200"/>
          </a:xfrm>
        </p:spPr>
      </p:pic>
      <p:pic>
        <p:nvPicPr>
          <p:cNvPr id="38914" name="Picture 4" descr="Павельева Марья Ивановна 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60350"/>
            <a:ext cx="467995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 descr="Павельева Марья Ивановна 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143250"/>
            <a:ext cx="4608513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Павельева Марья Ивановна 0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933825"/>
            <a:ext cx="3494087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5157788"/>
            <a:ext cx="876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24300" y="260350"/>
            <a:ext cx="50403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Валентина Михайловна ПУРЕЦКАЯ</a:t>
            </a:r>
            <a:endParaRPr lang="ru-RU" sz="2800" cap="none" smtClean="0">
              <a:solidFill>
                <a:srgbClr val="7C06BE"/>
              </a:solidFill>
              <a:effectLst/>
              <a:latin typeface="Monotype Corsiva" pitchFamily="66" charset="0"/>
            </a:endParaRPr>
          </a:p>
        </p:txBody>
      </p:sp>
      <p:sp>
        <p:nvSpPr>
          <p:cNvPr id="114690" name="Rectangle 3"/>
          <p:cNvSpPr>
            <a:spLocks noChangeArrowheads="1"/>
          </p:cNvSpPr>
          <p:nvPr/>
        </p:nvSpPr>
        <p:spPr bwMode="auto">
          <a:xfrm>
            <a:off x="1619250" y="5445125"/>
            <a:ext cx="37449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66"/>
                </a:solidFill>
                <a:latin typeface="Monotype Corsiva" pitchFamily="66" charset="0"/>
              </a:rPr>
              <a:t>Анна Владимировна</a:t>
            </a:r>
          </a:p>
          <a:p>
            <a:r>
              <a:rPr lang="ru-RU" sz="2800" b="1">
                <a:solidFill>
                  <a:srgbClr val="FF0066"/>
                </a:solidFill>
                <a:latin typeface="Monotype Corsiva" pitchFamily="66" charset="0"/>
              </a:rPr>
              <a:t>                       Кулькова</a:t>
            </a:r>
            <a:endParaRPr lang="ru-RU" sz="2800">
              <a:solidFill>
                <a:srgbClr val="7C06BE"/>
              </a:solidFill>
              <a:latin typeface="Monotype Corsiva" pitchFamily="66" charset="0"/>
            </a:endParaRPr>
          </a:p>
        </p:txBody>
      </p:sp>
      <p:pic>
        <p:nvPicPr>
          <p:cNvPr id="114691" name="Picture 6" descr="Пурецк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312102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04813"/>
            <a:ext cx="10175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4" descr="Кулькова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916113"/>
            <a:ext cx="3014663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24300" y="260350"/>
            <a:ext cx="5040313" cy="1152525"/>
          </a:xfrm>
          <a:noFill/>
          <a:ln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b="1" cap="none" smtClean="0">
                <a:solidFill>
                  <a:srgbClr val="FF0066"/>
                </a:solidFill>
                <a:effectLst/>
                <a:latin typeface="Monotype Corsiva" pitchFamily="66" charset="0"/>
              </a:rPr>
              <a:t>Нонна Сергеевна ЗАЙЦЕВА</a:t>
            </a:r>
            <a:endParaRPr lang="ru-RU" sz="2800" cap="none" smtClean="0">
              <a:solidFill>
                <a:srgbClr val="7C06BE"/>
              </a:solidFill>
              <a:effectLst/>
              <a:latin typeface="Monotype Corsiva" pitchFamily="66" charset="0"/>
            </a:endParaRPr>
          </a:p>
        </p:txBody>
      </p:sp>
      <p:sp>
        <p:nvSpPr>
          <p:cNvPr id="115714" name="Rectangle 3"/>
          <p:cNvSpPr>
            <a:spLocks noChangeArrowheads="1"/>
          </p:cNvSpPr>
          <p:nvPr/>
        </p:nvSpPr>
        <p:spPr bwMode="auto">
          <a:xfrm>
            <a:off x="1619250" y="5445125"/>
            <a:ext cx="37449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66"/>
                </a:solidFill>
                <a:latin typeface="Monotype Corsiva" pitchFamily="66" charset="0"/>
              </a:rPr>
              <a:t>Наталья Николаевна </a:t>
            </a:r>
          </a:p>
          <a:p>
            <a:r>
              <a:rPr lang="ru-RU" sz="2800" b="1">
                <a:solidFill>
                  <a:srgbClr val="FF0066"/>
                </a:solidFill>
                <a:latin typeface="Monotype Corsiva" pitchFamily="66" charset="0"/>
              </a:rPr>
              <a:t>                 МУРЗОВА</a:t>
            </a:r>
            <a:endParaRPr lang="ru-RU" sz="2800">
              <a:solidFill>
                <a:srgbClr val="7C06BE"/>
              </a:solidFill>
              <a:latin typeface="Monotype Corsiva" pitchFamily="66" charset="0"/>
            </a:endParaRPr>
          </a:p>
        </p:txBody>
      </p:sp>
      <p:pic>
        <p:nvPicPr>
          <p:cNvPr id="115715" name="Picture 5" descr="P1100713"/>
          <p:cNvPicPr>
            <a:picLocks noChangeAspect="1" noChangeArrowheads="1"/>
          </p:cNvPicPr>
          <p:nvPr/>
        </p:nvPicPr>
        <p:blipFill>
          <a:blip r:embed="rId2">
            <a:lum bright="6000" contrast="-6000"/>
          </a:blip>
          <a:srcRect/>
          <a:stretch>
            <a:fillRect/>
          </a:stretch>
        </p:blipFill>
        <p:spPr bwMode="auto">
          <a:xfrm>
            <a:off x="611188" y="549275"/>
            <a:ext cx="3181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 descr="Мурз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700213"/>
            <a:ext cx="307657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5721350"/>
            <a:ext cx="865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456487" cy="490537"/>
          </a:xfrm>
        </p:spPr>
        <p:txBody>
          <a:bodyPr/>
          <a:lstStyle/>
          <a:p>
            <a:endParaRPr lang="ru-RU" sz="2400" smtClean="0">
              <a:solidFill>
                <a:srgbClr val="C00000"/>
              </a:solidFill>
            </a:endParaRPr>
          </a:p>
        </p:txBody>
      </p:sp>
      <p:pic>
        <p:nvPicPr>
          <p:cNvPr id="4" name="Picture 5" descr="100_30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333375"/>
            <a:ext cx="1947862" cy="303688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Picture 5" descr="P1030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68300"/>
            <a:ext cx="424815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Picture 4" descr="957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213100"/>
            <a:ext cx="4595813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1674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5589588"/>
            <a:ext cx="9890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7" descr="IMG_298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550" y="3425825"/>
            <a:ext cx="30353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4" descr="100_54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28625"/>
            <a:ext cx="7889875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5784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857250"/>
            <a:ext cx="7772400" cy="25003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cap="small" dirty="0"/>
              <a:t/>
            </a:r>
            <a:br>
              <a:rPr lang="ru-RU" b="1" kern="1200" cap="small" dirty="0"/>
            </a:br>
            <a:endParaRPr lang="ru-RU" b="1" kern="1200" cap="small" dirty="0"/>
          </a:p>
        </p:txBody>
      </p:sp>
      <p:grpSp>
        <p:nvGrpSpPr>
          <p:cNvPr id="118786" name="Подзаголовок 2"/>
          <p:cNvGrpSpPr>
            <a:grpSpLocks noGrp="1"/>
          </p:cNvGrpSpPr>
          <p:nvPr/>
        </p:nvGrpSpPr>
        <p:grpSpPr bwMode="auto">
          <a:xfrm>
            <a:off x="512763" y="4932363"/>
            <a:ext cx="7545387" cy="1712912"/>
            <a:chOff x="323" y="3107"/>
            <a:chExt cx="4753" cy="1079"/>
          </a:xfrm>
        </p:grpSpPr>
        <p:pic>
          <p:nvPicPr>
            <p:cNvPr id="118791" name="Подзаголовок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" y="3107"/>
              <a:ext cx="4753" cy="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792" name="Text Box 3"/>
            <p:cNvSpPr txBox="1">
              <a:spLocks noChangeArrowheads="1"/>
            </p:cNvSpPr>
            <p:nvPr/>
          </p:nvSpPr>
          <p:spPr bwMode="auto">
            <a:xfrm>
              <a:off x="360" y="3150"/>
              <a:ext cx="4680" cy="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2200" b="1">
                  <a:solidFill>
                    <a:srgbClr val="C00000"/>
                  </a:solidFill>
                  <a:latin typeface="Century Schoolbook" pitchFamily="18" charset="0"/>
                </a:rPr>
                <a:t>Муниципальное дошкольное образовательное учреждение «Детский сад №3 «ТЕРЕМОК» комбинированного вида» </a:t>
              </a:r>
            </a:p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ru-RU" sz="2200" b="1">
                  <a:solidFill>
                    <a:srgbClr val="C00000"/>
                  </a:solidFill>
                  <a:latin typeface="Century Schoolbook" pitchFamily="18" charset="0"/>
                </a:rPr>
                <a:t>поселка Красная Горбатка</a:t>
              </a:r>
            </a:p>
          </p:txBody>
        </p:sp>
      </p:grpSp>
      <p:pic>
        <p:nvPicPr>
          <p:cNvPr id="8704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765175"/>
            <a:ext cx="653256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1878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981075"/>
            <a:ext cx="1860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ptah7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38" y="714375"/>
            <a:ext cx="102711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33375"/>
            <a:ext cx="1152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42 0.0331 C -0.0816 0.06574 -0.10608 0.09768 -0.1066 0.14213 C -0.10712 0.1868 -0.06875 0.27315 -0.06163 0.30092 " pathEditMode="relative" rAng="-1488150" ptsTypes="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оо 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068638"/>
            <a:ext cx="4824413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 descr="оо 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3995737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941888"/>
            <a:ext cx="1716087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E:\оо 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260350"/>
            <a:ext cx="417671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Эркер">
  <a:themeElements>
    <a:clrScheme name="1_Эркер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1_Эркер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Эркер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D2611C"/>
        </a:hlink>
        <a:folHlink>
          <a:srgbClr val="3B43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4035</TotalTime>
  <Words>219</Words>
  <Application>Microsoft Office PowerPoint</Application>
  <PresentationFormat>Экран (4:3)</PresentationFormat>
  <Paragraphs>47</Paragraphs>
  <Slides>84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17</vt:i4>
      </vt:variant>
      <vt:variant>
        <vt:lpstr>Заголовки слайдов</vt:lpstr>
      </vt:variant>
      <vt:variant>
        <vt:i4>84</vt:i4>
      </vt:variant>
    </vt:vector>
  </HeadingPairs>
  <TitlesOfParts>
    <vt:vector size="112" baseType="lpstr">
      <vt:lpstr>Arial</vt:lpstr>
      <vt:lpstr>Century Schoolbook</vt:lpstr>
      <vt:lpstr>Wingdings</vt:lpstr>
      <vt:lpstr>Wingdings 2</vt:lpstr>
      <vt:lpstr>Calibri</vt:lpstr>
      <vt:lpstr>Verdana</vt:lpstr>
      <vt:lpstr>Franklin Gothic Medium</vt:lpstr>
      <vt:lpstr>Franklin Gothic Book</vt:lpstr>
      <vt:lpstr>Arial Black</vt:lpstr>
      <vt:lpstr>Monotype Corsiva</vt:lpstr>
      <vt:lpstr>Algerian</vt:lpstr>
      <vt:lpstr>1_Эркер</vt:lpstr>
      <vt:lpstr>Аспект</vt:lpstr>
      <vt:lpstr>Шары</vt:lpstr>
      <vt:lpstr>Трек</vt:lpstr>
      <vt:lpstr>Аспект</vt:lpstr>
      <vt:lpstr>Шары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Ирина Александровна ЗЕМЦОВА – заведующий высшей квалификационной категории  МДОУ №3 «ТЕРЕМОК»</vt:lpstr>
      <vt:lpstr>Ольга Петровна ЯРОВАЯ  – старший воспитатель высшей квалификационной категории </vt:lpstr>
      <vt:lpstr>Валентина Николаевна МАЛЬГИНА  – воспитатель высшей квалификационной категории </vt:lpstr>
      <vt:lpstr>Ирина Александровна АГАПОВА –воспитатель первой квалификационной категории </vt:lpstr>
      <vt:lpstr>Дина Алексеевна СЕРГЕЕВА –воспитатель первой квалификационной категории </vt:lpstr>
      <vt:lpstr>Надежда Николаевна ВОЛОДИНА –в оспитатель первой квалификационной категории </vt:lpstr>
      <vt:lpstr>Галина Викторовна СЕРГЕЕВА – воспитатель первой квалификационной категории </vt:lpstr>
      <vt:lpstr>Ольга Юрьевна ЖЕРИХОВА – воспитатель первой квалификационной категории </vt:lpstr>
      <vt:lpstr>Татьяна Николаевна ЧИКИРЕВА – воспитатель высшей квалификационной категории </vt:lpstr>
      <vt:lpstr>Екатерина Владимировна СДОБИНА – воспитатель второй квалификационной категории </vt:lpstr>
      <vt:lpstr>Наталья Александровна ПЕТРОВА – воспитатель первой квалификационной категории </vt:lpstr>
      <vt:lpstr>Ольга Александровна МАРКОВА – воспитатель второй квалификационной категории </vt:lpstr>
      <vt:lpstr>Анна Владимировна БАРАНОВА – воспитатель второй квалификационной категории </vt:lpstr>
      <vt:lpstr>Юлия Евгеньевна ГАВРИЛОВА – воспитатель первой квалификационной категории </vt:lpstr>
      <vt:lpstr>Ирина Николаевна ЗИНЯКОВА – воспитатель высшей квалификационной категории </vt:lpstr>
      <vt:lpstr>Людмила Александровна КОЛЕСОВА  – заведующий хозяйством </vt:lpstr>
      <vt:lpstr>Наталья Владимировна ЛЕБЕДЕВА – учитель-логопед высшей квалификационной категории </vt:lpstr>
      <vt:lpstr>Ирина Викторовна ЛЕБЕДЕВА – музыкальный руководитель 1квалификационной категории </vt:lpstr>
      <vt:lpstr>Людмила Владимировна СИДОРОВА  – педагог-психолог высшей квалификационной категории </vt:lpstr>
      <vt:lpstr>Светлана Станиславовна ЗИНЯКОВА  – инструктор по физической культуре высшей квалификационной категории </vt:lpstr>
      <vt:lpstr>Мария Ивановна КУЗНЕЦОВА</vt:lpstr>
      <vt:lpstr>Александра Ивановна ГЛАЗКОВА</vt:lpstr>
      <vt:lpstr>Елена Владимировна МОРОЗОВА</vt:lpstr>
      <vt:lpstr>Евгения Николаевна РОМАНОВА</vt:lpstr>
      <vt:lpstr>Валентина Михайловна ПУРЕЦКАЯ</vt:lpstr>
      <vt:lpstr>Нонна Сергеевна ЗАЙЦЕВА</vt:lpstr>
      <vt:lpstr>Слайд 82</vt:lpstr>
      <vt:lpstr>Слайд 83</vt:lpstr>
      <vt:lpstr> </vt:lpstr>
    </vt:vector>
  </TitlesOfParts>
  <Company>Теремок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№3 «ТЕРЕМОК» комбинировнного вида» п. Красная Горбатка</dc:title>
  <dc:creator>Ольга</dc:creator>
  <cp:lastModifiedBy>User</cp:lastModifiedBy>
  <cp:revision>201</cp:revision>
  <dcterms:created xsi:type="dcterms:W3CDTF">2011-03-15T07:04:26Z</dcterms:created>
  <dcterms:modified xsi:type="dcterms:W3CDTF">2013-08-19T14:33:44Z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1962073</vt:lpwstr>
  </property>
  <property fmtid="{D5CDD505-2E9C-101B-9397-08002B2CF9AE}" pid="3" name="NXPowerLiteSettings">
    <vt:lpwstr>F64001F0002800</vt:lpwstr>
  </property>
  <property fmtid="{D5CDD505-2E9C-101B-9397-08002B2CF9AE}" pid="4" name="NXPowerLiteVersion">
    <vt:lpwstr>D5.1.5</vt:lpwstr>
  </property>
</Properties>
</file>