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08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A8528-66AB-409E-95C3-2B8AEC1260E4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C243-6DF3-4EF3-8103-DA701FC7A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391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A8528-66AB-409E-95C3-2B8AEC1260E4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C243-6DF3-4EF3-8103-DA701FC7A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06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A8528-66AB-409E-95C3-2B8AEC1260E4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C243-6DF3-4EF3-8103-DA701FC7A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339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A8528-66AB-409E-95C3-2B8AEC1260E4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C243-6DF3-4EF3-8103-DA701FC7A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41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A8528-66AB-409E-95C3-2B8AEC1260E4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C243-6DF3-4EF3-8103-DA701FC7A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009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A8528-66AB-409E-95C3-2B8AEC1260E4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C243-6DF3-4EF3-8103-DA701FC7A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505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A8528-66AB-409E-95C3-2B8AEC1260E4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C243-6DF3-4EF3-8103-DA701FC7A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165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A8528-66AB-409E-95C3-2B8AEC1260E4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C243-6DF3-4EF3-8103-DA701FC7A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588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A8528-66AB-409E-95C3-2B8AEC1260E4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C243-6DF3-4EF3-8103-DA701FC7A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104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A8528-66AB-409E-95C3-2B8AEC1260E4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C243-6DF3-4EF3-8103-DA701FC7A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516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A8528-66AB-409E-95C3-2B8AEC1260E4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C243-6DF3-4EF3-8103-DA701FC7A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836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A8528-66AB-409E-95C3-2B8AEC1260E4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1C243-6DF3-4EF3-8103-DA701FC7A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925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951811"/>
              </p:ext>
            </p:extLst>
          </p:nvPr>
        </p:nvGraphicFramePr>
        <p:xfrm>
          <a:off x="251520" y="639852"/>
          <a:ext cx="8640960" cy="5939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1717"/>
                <a:gridCol w="6729243"/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Месяц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Тема</a:t>
                      </a:r>
                      <a:endParaRPr lang="ru-RU" sz="2000" dirty="0"/>
                    </a:p>
                  </a:txBody>
                  <a:tcPr/>
                </a:tc>
              </a:tr>
              <a:tr h="1549695">
                <a:tc>
                  <a:txBody>
                    <a:bodyPr/>
                    <a:lstStyle/>
                    <a:p>
                      <a:pPr algn="just"/>
                      <a:r>
                        <a:rPr lang="ru-RU" baseline="0" dirty="0" smtClean="0"/>
                        <a:t>сентябрь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ru-RU" sz="1800" dirty="0" smtClean="0"/>
                        <a:t>Беседа</a:t>
                      </a:r>
                      <a:r>
                        <a:rPr lang="ru-RU" sz="1800" baseline="0" dirty="0" smtClean="0"/>
                        <a:t> «Значение воздуха в жизни человека».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ru-RU" sz="1800" baseline="0" dirty="0" smtClean="0"/>
                        <a:t>Экспериментирование: "Как увидеть воздух».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ru-RU" sz="1800" baseline="0" dirty="0" smtClean="0"/>
                        <a:t>Чтение книг: С. Маршак «Мыльные пузыри» «Мяч».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ru-RU" sz="1800" baseline="0" dirty="0" smtClean="0"/>
                        <a:t>Рассматривание рисунков, фотографий, видео фильмов.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ru-RU" sz="1800" baseline="0" dirty="0" smtClean="0"/>
                        <a:t>Художественное творчество: рисование, аппликация, 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ru-RU" sz="1800" baseline="0" dirty="0" smtClean="0"/>
                        <a:t>проектирование будущего  воздушного шара.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794384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октябрь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Экспериментирование: «Как услышать воздух?»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Дидактические</a:t>
                      </a:r>
                      <a:r>
                        <a:rPr lang="ru-RU" baseline="0" dirty="0" smtClean="0"/>
                        <a:t> игры «Создай эхо», «Узнай, кто как слышит.»</a:t>
                      </a:r>
                      <a:endParaRPr lang="ru-RU" dirty="0" smtClean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Экскурсия в музыкальный зал. Рассматривание духовых инструментов.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Сообщение «Уши разные нужны, уши разные важны».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794384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ноябрь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Беседа</a:t>
                      </a:r>
                      <a:r>
                        <a:rPr lang="ru-RU" baseline="0" dirty="0" smtClean="0"/>
                        <a:t> «Носы нужны не только для красы».</a:t>
                      </a:r>
                      <a:endParaRPr lang="ru-RU" dirty="0" smtClean="0"/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Обсуждение</a:t>
                      </a:r>
                      <a:r>
                        <a:rPr lang="ru-RU" baseline="0" dirty="0" smtClean="0"/>
                        <a:t> стихотворения «Мой замечательный нос» </a:t>
                      </a:r>
                    </a:p>
                    <a:p>
                      <a:pPr marL="0" indent="0" algn="r">
                        <a:buFont typeface="Arial" pitchFamily="34" charset="0"/>
                        <a:buNone/>
                      </a:pPr>
                      <a:r>
                        <a:rPr lang="ru-RU" baseline="0" dirty="0" smtClean="0"/>
                        <a:t>Э. Мошковская.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ru-RU" baseline="0" dirty="0" smtClean="0"/>
                        <a:t>Драматизация  отрывков сказки «Доктор Айболит».</a:t>
                      </a:r>
                    </a:p>
                    <a:p>
                      <a:pPr marL="0" indent="0" algn="r">
                        <a:buFont typeface="Arial" pitchFamily="34" charset="0"/>
                        <a:buNone/>
                      </a:pPr>
                      <a:r>
                        <a:rPr lang="ru-RU" dirty="0" smtClean="0"/>
                        <a:t>К. Чуковский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dirty="0" smtClean="0"/>
                        <a:t>Проблемный</a:t>
                      </a:r>
                      <a:r>
                        <a:rPr lang="ru-RU" baseline="0" dirty="0" smtClean="0"/>
                        <a:t> вопрос: « Почему у верблюда и сайгака носы</a:t>
                      </a:r>
                      <a:endParaRPr lang="ru-RU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ru-RU" baseline="0" dirty="0" smtClean="0"/>
                        <a:t>необычные».</a:t>
                      </a:r>
                      <a:endParaRPr lang="ru-RU" dirty="0" smtClean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7504" y="6463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Мероприятия по осуществлению проекта.</a:t>
            </a:r>
            <a:endParaRPr lang="ru-RU" sz="28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556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688632"/>
              </p:ext>
            </p:extLst>
          </p:nvPr>
        </p:nvGraphicFramePr>
        <p:xfrm>
          <a:off x="182" y="1071"/>
          <a:ext cx="8892480" cy="6722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6518"/>
                <a:gridCol w="7345962"/>
              </a:tblGrid>
              <a:tr h="18273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Месяц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Тема</a:t>
                      </a:r>
                      <a:endParaRPr lang="ru-RU" sz="2000" dirty="0"/>
                    </a:p>
                  </a:txBody>
                  <a:tcPr/>
                </a:tc>
              </a:tr>
              <a:tr h="193011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декабрь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* Обсуждение «Что ещё умеет воздух?»</a:t>
                      </a:r>
                      <a:endParaRPr lang="ru-RU" baseline="0" dirty="0" smtClean="0"/>
                    </a:p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ru-RU" baseline="0" dirty="0" smtClean="0"/>
                        <a:t>Чтение фрагментов: «Волшебник изумрудного города» А. Волков.</a:t>
                      </a:r>
                    </a:p>
                    <a:p>
                      <a:pPr algn="l"/>
                      <a:r>
                        <a:rPr lang="ru-RU" baseline="0" dirty="0" smtClean="0"/>
                        <a:t>* Экспериментирование «Как можно обнаружить ветер».</a:t>
                      </a:r>
                    </a:p>
                    <a:p>
                      <a:pPr algn="l"/>
                      <a:r>
                        <a:rPr lang="ru-RU" baseline="0" dirty="0" smtClean="0"/>
                        <a:t>* Наблюдение на прогулке, в комнате.</a:t>
                      </a:r>
                    </a:p>
                    <a:p>
                      <a:pPr algn="l"/>
                      <a:r>
                        <a:rPr lang="ru-RU" baseline="0" dirty="0" smtClean="0"/>
                        <a:t>* Выставка рисунков «А воздух всё- таки движется».</a:t>
                      </a:r>
                    </a:p>
                    <a:p>
                      <a:pPr algn="l"/>
                      <a:r>
                        <a:rPr lang="ru-RU" baseline="0" dirty="0" smtClean="0"/>
                        <a:t>* Анкетирование родителей «Воздух в вашей квартире».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835928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январь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* Творческое задание «Сочиняем сказку о ветре добром и злом».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/>
                        <a:t>* Знакомство детей с природными явлениями: ураган, буря, смерч- правилами безопасности во время этих явлений.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ru-RU" baseline="0" dirty="0" smtClean="0"/>
                        <a:t>Рассматривание иллюстраций, слайдов, фото  и видео материалов.</a:t>
                      </a:r>
                    </a:p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ru-RU" baseline="0" dirty="0" smtClean="0"/>
                        <a:t>Чтение </a:t>
                      </a:r>
                      <a:r>
                        <a:rPr lang="ru-RU" baseline="0" dirty="0" err="1" smtClean="0"/>
                        <a:t>А.Барто</a:t>
                      </a:r>
                      <a:r>
                        <a:rPr lang="ru-RU" baseline="0" dirty="0" smtClean="0"/>
                        <a:t> « Когда ударил гром», </a:t>
                      </a:r>
                      <a:r>
                        <a:rPr lang="ru-RU" baseline="0" dirty="0" err="1" smtClean="0"/>
                        <a:t>А.С.Пушкин</a:t>
                      </a:r>
                      <a:r>
                        <a:rPr lang="ru-RU" baseline="0" dirty="0" smtClean="0"/>
                        <a:t> «Буря мглою небо кроет» </a:t>
                      </a:r>
                      <a:r>
                        <a:rPr lang="ru-RU" baseline="0" smtClean="0"/>
                        <a:t>и др.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274629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февраль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* Беседа «Роль доброго ветра в жизни человека и природы.»</a:t>
                      </a:r>
                    </a:p>
                    <a:p>
                      <a:pPr algn="l"/>
                      <a:r>
                        <a:rPr lang="ru-RU" dirty="0" smtClean="0"/>
                        <a:t>* Чтение стихов, загадывание загадок.</a:t>
                      </a:r>
                    </a:p>
                    <a:p>
                      <a:pPr algn="l"/>
                      <a:r>
                        <a:rPr lang="ru-RU" dirty="0" smtClean="0"/>
                        <a:t>* Дидактические игры «</a:t>
                      </a:r>
                      <a:r>
                        <a:rPr lang="ru-RU" dirty="0" err="1" smtClean="0"/>
                        <a:t>Полетушки</a:t>
                      </a:r>
                      <a:r>
                        <a:rPr lang="ru-RU" dirty="0" smtClean="0"/>
                        <a:t>», «Одуванчик», « Угадай от какого дерева эти семена».</a:t>
                      </a:r>
                    </a:p>
                    <a:p>
                      <a:pPr algn="l"/>
                      <a:r>
                        <a:rPr lang="ru-RU" dirty="0" smtClean="0"/>
                        <a:t>* Конструирование из природного материала летающих насекомых и птиц.</a:t>
                      </a:r>
                    </a:p>
                    <a:p>
                      <a:pPr algn="l"/>
                      <a:r>
                        <a:rPr lang="ru-RU" dirty="0" smtClean="0"/>
                        <a:t>* Игры- превращения: «Мы шмели и пчёлы». «Мы кузнечики» и др.</a:t>
                      </a:r>
                    </a:p>
                    <a:p>
                      <a:pPr algn="l"/>
                      <a:endParaRPr lang="ru-RU" dirty="0" smtClean="0"/>
                    </a:p>
                    <a:p>
                      <a:pPr algn="l"/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7766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435664"/>
              </p:ext>
            </p:extLst>
          </p:nvPr>
        </p:nvGraphicFramePr>
        <p:xfrm>
          <a:off x="395536" y="260648"/>
          <a:ext cx="8280920" cy="6192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6840760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Месяц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Тема</a:t>
                      </a:r>
                      <a:endParaRPr lang="ru-RU" sz="2000" dirty="0"/>
                    </a:p>
                  </a:txBody>
                  <a:tcPr/>
                </a:tc>
              </a:tr>
              <a:tr h="60486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dirty="0" smtClean="0"/>
                        <a:t>март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dirty="0" smtClean="0"/>
                        <a:t>* Беседа</a:t>
                      </a:r>
                      <a:r>
                        <a:rPr lang="ru-RU" baseline="0" dirty="0" smtClean="0"/>
                        <a:t> о том, как человек использует воздух.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baseline="0" dirty="0" smtClean="0"/>
                        <a:t>* Рассматривание иллюстраций: ветряная мельница, летательные аппараты, парусные корабли.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baseline="0" dirty="0" smtClean="0"/>
                        <a:t>* Заучивание стихотворения </a:t>
                      </a:r>
                      <a:r>
                        <a:rPr lang="ru-RU" baseline="0" dirty="0" err="1" smtClean="0"/>
                        <a:t>А.Костецкий</a:t>
                      </a:r>
                      <a:r>
                        <a:rPr lang="ru-RU" baseline="0" dirty="0" smtClean="0"/>
                        <a:t> «Бумажный змей».</a:t>
                      </a:r>
                    </a:p>
                    <a:p>
                      <a:pPr marL="285750" indent="-285750" algn="just">
                        <a:lnSpc>
                          <a:spcPct val="100000"/>
                        </a:lnSpc>
                        <a:buFont typeface="Arial" charset="0"/>
                        <a:buChar char="•"/>
                      </a:pPr>
                      <a:r>
                        <a:rPr lang="ru-RU" baseline="0" dirty="0" smtClean="0"/>
                        <a:t>Совместное изготовление с родителями воздушного змея.</a:t>
                      </a:r>
                    </a:p>
                    <a:p>
                      <a:pPr marL="285750" indent="-285750" algn="just">
                        <a:lnSpc>
                          <a:spcPct val="100000"/>
                        </a:lnSpc>
                        <a:buFont typeface="Arial" charset="0"/>
                        <a:buChar char="•"/>
                      </a:pPr>
                      <a:r>
                        <a:rPr lang="ru-RU" baseline="0" dirty="0" smtClean="0"/>
                        <a:t>Выставка рисунков «Летательные аппараты».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0486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dirty="0" smtClean="0"/>
                        <a:t>апрель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dirty="0" smtClean="0"/>
                        <a:t>* ТРИЗ</a:t>
                      </a:r>
                      <a:r>
                        <a:rPr lang="ru-RU" baseline="0" dirty="0" smtClean="0"/>
                        <a:t> «</a:t>
                      </a:r>
                      <a:r>
                        <a:rPr lang="ru-RU" baseline="0" dirty="0" err="1" smtClean="0"/>
                        <a:t>Карлсон</a:t>
                      </a:r>
                      <a:r>
                        <a:rPr lang="ru-RU" baseline="0" dirty="0" smtClean="0"/>
                        <a:t> заболел».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dirty="0" smtClean="0"/>
                        <a:t>* Составление альбома «Воздух» (стихи, загадки, песенки, описание игр и т.д.)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dirty="0" smtClean="0"/>
                        <a:t>* Рассматривание пылесоса, противогаза. (загрязнение</a:t>
                      </a:r>
                      <a:r>
                        <a:rPr lang="ru-RU" baseline="0" dirty="0" smtClean="0"/>
                        <a:t> воздуха).</a:t>
                      </a:r>
                      <a:endParaRPr lang="ru-RU" dirty="0" smtClean="0"/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dirty="0" smtClean="0"/>
                        <a:t>* Составление рассказа «Почему дерево грустное?»</a:t>
                      </a:r>
                    </a:p>
                    <a:p>
                      <a:pPr marL="285750" indent="-285750" algn="just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Экскурсия: показ заводских труб, гаражей, автомобильных стоянок, мусорных  свалок.</a:t>
                      </a:r>
                    </a:p>
                    <a:p>
                      <a:pPr marL="285750" indent="-285750" algn="just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Художественное творчество «Изобрети экологически чистый автомобиль».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0486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dirty="0" smtClean="0"/>
                        <a:t>май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Презентация детского проекта-исследования: «Можно ли прожить без воздуха».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Посадка клумб, саженцев совместно с родителями.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Театральное представление «Ходит капелька по кругу».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558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460</Words>
  <Application>Microsoft Office PowerPoint</Application>
  <PresentationFormat>Экран (4:3)</PresentationFormat>
  <Paragraphs>62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Роман</dc:creator>
  <cp:lastModifiedBy>Роман</cp:lastModifiedBy>
  <cp:revision>1</cp:revision>
  <dcterms:created xsi:type="dcterms:W3CDTF">2012-12-18T07:45:10Z</dcterms:created>
  <dcterms:modified xsi:type="dcterms:W3CDTF">2012-12-18T07:45:40Z</dcterms:modified>
</cp:coreProperties>
</file>