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0" r:id="rId4"/>
    <p:sldId id="275" r:id="rId5"/>
    <p:sldId id="270" r:id="rId6"/>
    <p:sldId id="257" r:id="rId7"/>
    <p:sldId id="258" r:id="rId8"/>
    <p:sldId id="259" r:id="rId9"/>
    <p:sldId id="260" r:id="rId10"/>
    <p:sldId id="276" r:id="rId11"/>
    <p:sldId id="264" r:id="rId12"/>
    <p:sldId id="261" r:id="rId13"/>
    <p:sldId id="267" r:id="rId14"/>
    <p:sldId id="265" r:id="rId15"/>
    <p:sldId id="266" r:id="rId16"/>
    <p:sldId id="278" r:id="rId17"/>
    <p:sldId id="269" r:id="rId18"/>
    <p:sldId id="281" r:id="rId19"/>
    <p:sldId id="262" r:id="rId20"/>
    <p:sldId id="268" r:id="rId21"/>
    <p:sldId id="273" r:id="rId22"/>
    <p:sldId id="274" r:id="rId23"/>
    <p:sldId id="271" r:id="rId24"/>
    <p:sldId id="272" r:id="rId25"/>
    <p:sldId id="283" r:id="rId26"/>
    <p:sldId id="27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47D5-34FA-4446-803D-AEAED0F32625}" type="datetimeFigureOut">
              <a:rPr lang="ru-RU" smtClean="0"/>
              <a:t>22.08.2013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5090-C9EF-4527-8513-6D9B68764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675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47D5-34FA-4446-803D-AEAED0F32625}" type="datetimeFigureOut">
              <a:rPr lang="ru-RU" smtClean="0"/>
              <a:t>22.08.2013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5090-C9EF-4527-8513-6D9B68764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22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47D5-34FA-4446-803D-AEAED0F32625}" type="datetimeFigureOut">
              <a:rPr lang="ru-RU" smtClean="0"/>
              <a:t>22.08.2013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5090-C9EF-4527-8513-6D9B68764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88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47D5-34FA-4446-803D-AEAED0F32625}" type="datetimeFigureOut">
              <a:rPr lang="ru-RU" smtClean="0"/>
              <a:t>22.08.2013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5090-C9EF-4527-8513-6D9B68764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0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47D5-34FA-4446-803D-AEAED0F32625}" type="datetimeFigureOut">
              <a:rPr lang="ru-RU" smtClean="0"/>
              <a:t>22.08.2013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5090-C9EF-4527-8513-6D9B68764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66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47D5-34FA-4446-803D-AEAED0F32625}" type="datetimeFigureOut">
              <a:rPr lang="ru-RU" smtClean="0"/>
              <a:t>22.08.2013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5090-C9EF-4527-8513-6D9B68764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42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47D5-34FA-4446-803D-AEAED0F32625}" type="datetimeFigureOut">
              <a:rPr lang="ru-RU" smtClean="0"/>
              <a:t>22.08.2013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5090-C9EF-4527-8513-6D9B68764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74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47D5-34FA-4446-803D-AEAED0F32625}" type="datetimeFigureOut">
              <a:rPr lang="ru-RU" smtClean="0"/>
              <a:t>22.08.2013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5090-C9EF-4527-8513-6D9B68764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8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47D5-34FA-4446-803D-AEAED0F32625}" type="datetimeFigureOut">
              <a:rPr lang="ru-RU" smtClean="0"/>
              <a:t>22.08.2013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5090-C9EF-4527-8513-6D9B68764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57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47D5-34FA-4446-803D-AEAED0F32625}" type="datetimeFigureOut">
              <a:rPr lang="ru-RU" smtClean="0"/>
              <a:t>22.08.2013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5090-C9EF-4527-8513-6D9B68764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15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47D5-34FA-4446-803D-AEAED0F32625}" type="datetimeFigureOut">
              <a:rPr lang="ru-RU" smtClean="0"/>
              <a:t>22.08.2013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5090-C9EF-4527-8513-6D9B68764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59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47D5-34FA-4446-803D-AEAED0F32625}" type="datetimeFigureOut">
              <a:rPr lang="ru-RU" smtClean="0"/>
              <a:t>22.08.2013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95090-C9EF-4527-8513-6D9B68764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09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7385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Моя семья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60267" y="2929466"/>
            <a:ext cx="3894666" cy="16764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b="1" i="1" dirty="0" smtClean="0"/>
              <a:t>Подготовила:</a:t>
            </a:r>
          </a:p>
          <a:p>
            <a:pPr algn="l"/>
            <a:r>
              <a:rPr lang="ru-RU" sz="2000" dirty="0" smtClean="0"/>
              <a:t>воспитатель средней группы МБДОУ ЦРР №58 «Белочка» Чеботарева Оксана Михайловна</a:t>
            </a:r>
          </a:p>
          <a:p>
            <a:pPr algn="l"/>
            <a:r>
              <a:rPr lang="ru-RU" sz="2000" dirty="0"/>
              <a:t>г</a:t>
            </a:r>
            <a:r>
              <a:rPr lang="ru-RU" sz="2000" dirty="0" smtClean="0"/>
              <a:t>. Мытищи 2013г.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33" y="1134532"/>
            <a:ext cx="7137034" cy="526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07" y="0"/>
            <a:ext cx="10304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608666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Социализация: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8534" y="2116667"/>
            <a:ext cx="9144000" cy="2912533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Воспитывать чувство любви к членам семьи, желание заботиться о них.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 Воспитывать положительные взаимоотношения в семье, взаимовыручку, любовь ко всем членам семьи.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 Воспитывать у детей доброжелательное отношение  друг к другу, умение спокойно общаться.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914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28799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Коммуникация: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24667"/>
            <a:ext cx="9144000" cy="263313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Стимулировать активные высказывания детей.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 Упражнять детей в подборе прилагательных и глаголов.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624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321733"/>
            <a:ext cx="9144000" cy="13038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0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62667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Музыка: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06171"/>
            <a:ext cx="9144000" cy="261249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Воспитывать любовь и интерес к музыкальным произведениям, посвященным своим членам семьи.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14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0893" y="1849194"/>
            <a:ext cx="9144000" cy="4821237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Воспитывает ребенка все: люди, вещи, явления,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но прежде всего и дольше всего - люди.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Из них на первом месте – родители и педагоги.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А. С. Макаренко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8123" y="6588369"/>
            <a:ext cx="9144000" cy="8206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4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37734" y="1049867"/>
            <a:ext cx="9872132" cy="47752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6400" b="1" i="1" dirty="0" smtClean="0"/>
              <a:t>Цель образовательной деятельности:</a:t>
            </a:r>
          </a:p>
          <a:p>
            <a:pPr marL="0" indent="0" algn="ctr">
              <a:buNone/>
            </a:pPr>
            <a:endParaRPr lang="ru-RU" sz="5200" b="1" dirty="0" smtClean="0"/>
          </a:p>
          <a:p>
            <a:r>
              <a:rPr lang="ru-RU" sz="5700" dirty="0" smtClean="0"/>
              <a:t>Закрепить знания детей о ближайших родственниках. </a:t>
            </a:r>
          </a:p>
          <a:p>
            <a:endParaRPr lang="ru-RU" sz="5700" dirty="0" smtClean="0"/>
          </a:p>
          <a:p>
            <a:r>
              <a:rPr lang="ru-RU" sz="5700" dirty="0" smtClean="0"/>
              <a:t>Обобщить представления: семья это все, кто живет вместе с ребенком. </a:t>
            </a:r>
          </a:p>
          <a:p>
            <a:endParaRPr lang="ru-RU" sz="5700" dirty="0" smtClean="0"/>
          </a:p>
          <a:p>
            <a:r>
              <a:rPr lang="ru-RU" sz="5700" dirty="0" smtClean="0"/>
              <a:t>Воспитывать любовь и уважение к близким.</a:t>
            </a:r>
            <a:endParaRPr lang="ru-RU" sz="5700" dirty="0"/>
          </a:p>
        </p:txBody>
      </p:sp>
    </p:spTree>
    <p:extLst>
      <p:ext uri="{BB962C8B-B14F-4D97-AF65-F5344CB8AC3E}">
        <p14:creationId xmlns:p14="http://schemas.microsoft.com/office/powerpoint/2010/main" val="14553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6764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Физическая культура</a:t>
            </a:r>
            <a:r>
              <a:rPr lang="ru-RU" b="1" i="1" dirty="0" smtClean="0"/>
              <a:t>: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980267"/>
            <a:ext cx="9144000" cy="2717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Развивать функциональные возможности рук, общую и мелкую моторику.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344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8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28133"/>
            <a:ext cx="9144000" cy="1477108"/>
          </a:xfrm>
        </p:spPr>
        <p:txBody>
          <a:bodyPr>
            <a:noAutofit/>
          </a:bodyPr>
          <a:lstStyle/>
          <a:p>
            <a:r>
              <a:rPr lang="ru-RU" sz="5400" b="1" i="1" dirty="0" smtClean="0"/>
              <a:t>Чтение художественной литературы: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Формировать интерес к пословицам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890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320800"/>
            <a:ext cx="9144000" cy="5537200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ru-RU" sz="3200" dirty="0" smtClean="0"/>
              <a:t>Лучше нету дружка, чем родная матушка.</a:t>
            </a:r>
          </a:p>
          <a:p>
            <a:pPr marL="342900" indent="-342900" algn="l">
              <a:buFontTx/>
              <a:buChar char="-"/>
            </a:pPr>
            <a:r>
              <a:rPr lang="ru-RU" sz="3200" dirty="0" smtClean="0"/>
              <a:t>Дружная семья гору сдвинет.</a:t>
            </a:r>
          </a:p>
          <a:p>
            <a:pPr marL="342900" indent="-342900" algn="l">
              <a:buFontTx/>
              <a:buChar char="-"/>
            </a:pPr>
            <a:r>
              <a:rPr lang="ru-RU" sz="3200" dirty="0" smtClean="0"/>
              <a:t>В гостях хорошо, а дома лучше.</a:t>
            </a:r>
          </a:p>
          <a:p>
            <a:pPr marL="342900" indent="-342900" algn="l">
              <a:buFontTx/>
              <a:buChar char="-"/>
            </a:pPr>
            <a:r>
              <a:rPr lang="ru-RU" sz="3200" dirty="0" smtClean="0"/>
              <a:t>Дома и стены помогают.</a:t>
            </a:r>
          </a:p>
          <a:p>
            <a:pPr marL="342900" indent="-342900" algn="l">
              <a:buFontTx/>
              <a:buChar char="-"/>
            </a:pPr>
            <a:r>
              <a:rPr lang="ru-RU" sz="3200" dirty="0" smtClean="0"/>
              <a:t>При солнышке тепло, при матушке добро.</a:t>
            </a:r>
          </a:p>
          <a:p>
            <a:pPr marL="342900" indent="-342900" algn="l">
              <a:buFontTx/>
              <a:buChar char="-"/>
            </a:pPr>
            <a:r>
              <a:rPr lang="ru-RU" sz="3200" dirty="0" smtClean="0"/>
              <a:t>В родной семье и каша гуще.</a:t>
            </a:r>
          </a:p>
          <a:p>
            <a:pPr algn="l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0688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7785" y="1711570"/>
            <a:ext cx="9144000" cy="169984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31" y="3613761"/>
            <a:ext cx="9144000" cy="165576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8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7734" y="-592667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Предварительная работа: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981325"/>
            <a:ext cx="9144000" cy="227647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Рассматривание семейных фотографий.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Наблюдение за тем, какие обязанности, какую работу выполняют дома члены семьи.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021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727" y="0"/>
            <a:ext cx="5795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4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3334" y="220133"/>
            <a:ext cx="9144000" cy="2607733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Интеграция образовательных областей: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7734" y="2827865"/>
            <a:ext cx="9144000" cy="3894667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Познание</a:t>
            </a:r>
            <a:endParaRPr lang="ru-RU" sz="6400" b="1" i="1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2800" dirty="0" smtClean="0"/>
              <a:t>Формировать правильное представление о семье, роли матери, отца, дедушки, бабушки, сестры, брата.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 Закрепить представления о трудовых обязанностях членов семьи.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3515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04" y="-1404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97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8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89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31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23" y="-9769"/>
            <a:ext cx="5150827" cy="6867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57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258</Words>
  <Application>Microsoft Office PowerPoint</Application>
  <PresentationFormat>Широкоэкранный</PresentationFormat>
  <Paragraphs>42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Моя семья</vt:lpstr>
      <vt:lpstr>Презентация PowerPoint</vt:lpstr>
      <vt:lpstr>Предварительная работа:</vt:lpstr>
      <vt:lpstr>Презентация PowerPoint</vt:lpstr>
      <vt:lpstr>Презентация PowerPoint</vt:lpstr>
      <vt:lpstr>Интеграция образовательных областей: 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Социализация:</vt:lpstr>
      <vt:lpstr>Презентация PowerPoint</vt:lpstr>
      <vt:lpstr>Коммуникация:</vt:lpstr>
      <vt:lpstr>Презентация PowerPoint</vt:lpstr>
      <vt:lpstr>Презентация PowerPoint</vt:lpstr>
      <vt:lpstr>Презентация PowerPoint</vt:lpstr>
      <vt:lpstr>Музыка:</vt:lpstr>
      <vt:lpstr>Воспитывает ребенка все: люди, вещи, явления, но прежде всего и дольше всего - люди. Из них на первом месте – родители и педагоги. А. С. Макаренко </vt:lpstr>
      <vt:lpstr>Презентация PowerPoint</vt:lpstr>
      <vt:lpstr>Физическая культура:</vt:lpstr>
      <vt:lpstr>Презентация PowerPoint</vt:lpstr>
      <vt:lpstr>Презентация PowerPoint</vt:lpstr>
      <vt:lpstr>Чтение художественной литературы: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</dc:title>
  <dc:creator>zzz</dc:creator>
  <cp:lastModifiedBy>zzz</cp:lastModifiedBy>
  <cp:revision>32</cp:revision>
  <dcterms:created xsi:type="dcterms:W3CDTF">2013-05-17T04:30:50Z</dcterms:created>
  <dcterms:modified xsi:type="dcterms:W3CDTF">2013-08-22T16:51:39Z</dcterms:modified>
</cp:coreProperties>
</file>