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85FC-61BC-426E-8465-987C485709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AC8FEE-E013-4FD4-970C-6AF2FF3E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85FC-61BC-426E-8465-987C485709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8FEE-E013-4FD4-970C-6AF2FF3E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85FC-61BC-426E-8465-987C485709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8FEE-E013-4FD4-970C-6AF2FF3E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85FC-61BC-426E-8465-987C485709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AC8FEE-E013-4FD4-970C-6AF2FF3E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85FC-61BC-426E-8465-987C485709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8FEE-E013-4FD4-970C-6AF2FF3E4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85FC-61BC-426E-8465-987C485709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8FEE-E013-4FD4-970C-6AF2FF3E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85FC-61BC-426E-8465-987C485709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AC8FEE-E013-4FD4-970C-6AF2FF3E4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85FC-61BC-426E-8465-987C485709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8FEE-E013-4FD4-970C-6AF2FF3E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85FC-61BC-426E-8465-987C485709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8FEE-E013-4FD4-970C-6AF2FF3E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85FC-61BC-426E-8465-987C485709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8FEE-E013-4FD4-970C-6AF2FF3E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85FC-61BC-426E-8465-987C485709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8FEE-E013-4FD4-970C-6AF2FF3E4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9385FC-61BC-426E-8465-987C485709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AC8FEE-E013-4FD4-970C-6AF2FF3E4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8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orizator.ru/product/fruit/apple" TargetMode="External"/><Relationship Id="rId2" Type="http://schemas.openxmlformats.org/officeDocument/2006/relationships/hyperlink" Target="http://www.spim.ru/info/page_525_2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1%D0%B5%D0%BB%D0%BA%D0%B0" TargetMode="External"/><Relationship Id="rId4" Type="http://schemas.openxmlformats.org/officeDocument/2006/relationships/hyperlink" Target="http://nnm.ru/blogs/steves/obezyana_s_bananam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7;&#1088;&#1077;&#1079;&#1077;&#1085;&#1090;&#1072;&#1094;&#1080;&#1080;\&#1092;&#1080;&#1079;&#1084;&#1080;&#1085;&#1091;&#1090;&#1082;&#1080;\&#1092;&#1080;&#1079;&#1084;&#1080;&#1085;&#1091;&#1090;&#1082;&#1072;%20&#1072;&#1074;&#1090;&#1086;&#1073;&#1091;&#1089;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924944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Тема: «повторение действия сложения»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58200" cy="1800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Шишкина Светлана Викторовна МБОУ «СОШ №9» </a:t>
            </a:r>
            <a:r>
              <a:rPr lang="ru-RU" sz="2800" dirty="0" err="1" smtClean="0"/>
              <a:t>г.Ангарск</a:t>
            </a:r>
            <a:endParaRPr lang="ru-RU" sz="2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 ряды: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1844824"/>
            <a:ext cx="194421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916832"/>
            <a:ext cx="17281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16016" y="1916832"/>
            <a:ext cx="194421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1916832"/>
            <a:ext cx="17281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95536" y="2996952"/>
            <a:ext cx="792088" cy="1080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>
            <a:off x="1259632" y="3068960"/>
            <a:ext cx="936104" cy="100811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3068960"/>
            <a:ext cx="10801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211960" y="2996952"/>
            <a:ext cx="792088" cy="1080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755576" y="4581128"/>
            <a:ext cx="1296144" cy="129614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43808" y="4725144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ильный пятиугольник 14"/>
          <p:cNvSpPr/>
          <p:nvPr/>
        </p:nvSpPr>
        <p:spPr>
          <a:xfrm>
            <a:off x="4283968" y="4581128"/>
            <a:ext cx="1296144" cy="129614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28184" y="4797152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У Саши 5 длинных карандашей и 8 коротких. Закрасьте синим цветом длинные карандаши, а жёлтым – короткие, если каждый карандаш обозначен треугольником.</a:t>
            </a:r>
            <a:endParaRPr lang="ru-RU" dirty="0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683568" y="3212976"/>
            <a:ext cx="936104" cy="79208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объединение 4"/>
          <p:cNvSpPr/>
          <p:nvPr/>
        </p:nvSpPr>
        <p:spPr>
          <a:xfrm>
            <a:off x="323528" y="4725144"/>
            <a:ext cx="936104" cy="79208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объединение 5"/>
          <p:cNvSpPr/>
          <p:nvPr/>
        </p:nvSpPr>
        <p:spPr>
          <a:xfrm>
            <a:off x="2195736" y="4725144"/>
            <a:ext cx="936104" cy="79208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1259632" y="4725144"/>
            <a:ext cx="936104" cy="79208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объединение 7"/>
          <p:cNvSpPr/>
          <p:nvPr/>
        </p:nvSpPr>
        <p:spPr>
          <a:xfrm>
            <a:off x="4067944" y="4725144"/>
            <a:ext cx="936104" cy="79208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3131840" y="4725144"/>
            <a:ext cx="936104" cy="79208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>
            <a:off x="1619672" y="3212976"/>
            <a:ext cx="936104" cy="79208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2555776" y="3212976"/>
            <a:ext cx="936104" cy="79208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3491880" y="3212976"/>
            <a:ext cx="936104" cy="79208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объединение 12"/>
          <p:cNvSpPr/>
          <p:nvPr/>
        </p:nvSpPr>
        <p:spPr>
          <a:xfrm>
            <a:off x="4427984" y="3212976"/>
            <a:ext cx="936104" cy="79208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объединение 13"/>
          <p:cNvSpPr/>
          <p:nvPr/>
        </p:nvSpPr>
        <p:spPr>
          <a:xfrm>
            <a:off x="5364088" y="3212976"/>
            <a:ext cx="936104" cy="79208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объединение 14"/>
          <p:cNvSpPr/>
          <p:nvPr/>
        </p:nvSpPr>
        <p:spPr>
          <a:xfrm>
            <a:off x="6300192" y="3212976"/>
            <a:ext cx="936104" cy="79208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объединение 15"/>
          <p:cNvSpPr/>
          <p:nvPr/>
        </p:nvSpPr>
        <p:spPr>
          <a:xfrm>
            <a:off x="7236296" y="3212976"/>
            <a:ext cx="936104" cy="79208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объединение 16"/>
          <p:cNvSpPr/>
          <p:nvPr/>
        </p:nvSpPr>
        <p:spPr>
          <a:xfrm>
            <a:off x="8207896" y="3212976"/>
            <a:ext cx="936104" cy="79208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http://www.spim.ru/info/page_525_22.html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7687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http://www.calorizator.ru/product/fruit/apple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http://nnm.ru/blogs/steves/obezyana_s_bananami/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http://ru.wikipedia.org/wiki/%D0%91%D0%B5%D0%BB%D0%BA%D0%B0</a:t>
            </a:r>
            <a:endParaRPr lang="ru-RU" dirty="0"/>
          </a:p>
        </p:txBody>
      </p:sp>
    </p:spTree>
  </p:cSld>
  <p:clrMapOvr>
    <a:masterClrMapping/>
  </p:clrMapOvr>
  <p:transition spd="slow" advClick="0" advTm="8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ПОДЧЕРКНИТЕ В КАЖДОЙ СТРОКЕ ТОЛЬКО ТЕ, КОТОРЫЕ РАВНЫ </a:t>
            </a:r>
            <a:r>
              <a:rPr lang="ru-RU" dirty="0" smtClean="0">
                <a:solidFill>
                  <a:srgbClr val="FF0000"/>
                </a:solidFill>
              </a:rPr>
              <a:t>РАЗНОСТИ</a:t>
            </a:r>
            <a:r>
              <a:rPr lang="ru-RU" dirty="0" smtClean="0"/>
              <a:t> ДВУХ ДРУГИХ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4162"/>
            <a:ext cx="86868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412776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2, 7, 5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5517232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10, </a:t>
            </a:r>
            <a:r>
              <a:rPr lang="ru-RU" sz="3200" dirty="0">
                <a:solidFill>
                  <a:schemeClr val="tx1"/>
                </a:solidFill>
              </a:rPr>
              <a:t>8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4437112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6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6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3429000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3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2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2420888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3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4</a:t>
            </a:r>
            <a:r>
              <a:rPr lang="ru-RU" sz="3200" dirty="0" smtClean="0">
                <a:solidFill>
                  <a:schemeClr val="tx1"/>
                </a:solidFill>
              </a:rPr>
              <a:t>, 5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1412776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1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0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420888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1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4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429000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3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1</a:t>
            </a:r>
            <a:r>
              <a:rPr lang="ru-RU" sz="3200" dirty="0" smtClean="0">
                <a:solidFill>
                  <a:schemeClr val="tx1"/>
                </a:solidFill>
              </a:rPr>
              <a:t>, 5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5517232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3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3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4437112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2, 7, 5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3429000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6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6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2420888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6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3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1412776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4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8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4437112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4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8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5517232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2, 4, </a:t>
            </a:r>
            <a:r>
              <a:rPr lang="ru-RU" sz="3200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79912" y="548680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4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2204864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7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0232" y="2276872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8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4509120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6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9752" y="4509120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2</a:t>
            </a:r>
            <a:endParaRPr lang="ru-RU" sz="72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195736" y="1340768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84168" y="1196752"/>
            <a:ext cx="10081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804248" y="3356992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355976" y="501317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195736" y="3356992"/>
            <a:ext cx="50405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7704" y="1196752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- 3</a:t>
            </a:r>
            <a:endParaRPr lang="ru-RU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6660232" y="134076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+ 4</a:t>
            </a:r>
            <a:endParaRPr lang="ru-RU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7524328" y="3789040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- 2</a:t>
            </a:r>
            <a:endParaRPr lang="ru-RU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4283968" y="494116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- 4</a:t>
            </a:r>
            <a:endParaRPr lang="ru-RU" sz="4400" dirty="0"/>
          </a:p>
        </p:txBody>
      </p:sp>
      <p:sp>
        <p:nvSpPr>
          <p:cNvPr id="26" name="TextBox 25"/>
          <p:cNvSpPr txBox="1"/>
          <p:nvPr/>
        </p:nvSpPr>
        <p:spPr>
          <a:xfrm>
            <a:off x="1331640" y="3645024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+ 5</a:t>
            </a:r>
            <a:endParaRPr lang="ru-RU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576064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556792"/>
            <a:ext cx="20162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4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1556792"/>
            <a:ext cx="20162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3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1556792"/>
            <a:ext cx="20162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5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3861048"/>
            <a:ext cx="20162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6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8" y="3861048"/>
            <a:ext cx="20162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9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sz="4000" dirty="0" smtClean="0"/>
              <a:t>         3 + 6                                4 + 0</a:t>
            </a:r>
          </a:p>
          <a:p>
            <a:pPr>
              <a:buNone/>
            </a:pPr>
            <a:r>
              <a:rPr lang="ru-RU" sz="4000" dirty="0" smtClean="0"/>
              <a:t>         7 – 2                                8 – 2</a:t>
            </a:r>
          </a:p>
          <a:p>
            <a:pPr>
              <a:buNone/>
            </a:pPr>
            <a:r>
              <a:rPr lang="ru-RU" sz="4000" dirty="0" smtClean="0"/>
              <a:t>         8 – 4                                9 – 4</a:t>
            </a:r>
          </a:p>
          <a:p>
            <a:pPr>
              <a:buNone/>
            </a:pPr>
            <a:r>
              <a:rPr lang="ru-RU" sz="4000" dirty="0" smtClean="0"/>
              <a:t>         1 + 5                                7 + 2</a:t>
            </a:r>
            <a:endParaRPr lang="ru-RU" sz="4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699792" y="1700808"/>
            <a:ext cx="4464496" cy="21602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699792" y="2420888"/>
            <a:ext cx="4392488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699792" y="1844824"/>
            <a:ext cx="4464496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771800" y="2564904"/>
            <a:ext cx="432048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1926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esktop\viewflashm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2016224" cy="1866873"/>
          </a:xfrm>
          <a:prstGeom prst="rect">
            <a:avLst/>
          </a:prstGeom>
          <a:noFill/>
        </p:spPr>
      </p:pic>
      <p:pic>
        <p:nvPicPr>
          <p:cNvPr id="1027" name="Picture 3" descr="C:\Users\User\Desktop\viewflashm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0"/>
            <a:ext cx="2303485" cy="2132856"/>
          </a:xfrm>
          <a:prstGeom prst="rect">
            <a:avLst/>
          </a:prstGeom>
          <a:noFill/>
        </p:spPr>
      </p:pic>
      <p:pic>
        <p:nvPicPr>
          <p:cNvPr id="1028" name="Picture 4" descr="C:\Users\User\Desktop\9e55149b7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272" y="2708920"/>
            <a:ext cx="4705728" cy="3816424"/>
          </a:xfrm>
          <a:prstGeom prst="rect">
            <a:avLst/>
          </a:prstGeom>
          <a:noFill/>
        </p:spPr>
      </p:pic>
      <p:pic>
        <p:nvPicPr>
          <p:cNvPr id="1029" name="Picture 5" descr="C:\Users\User\Desktop\76ed5e9417f96b9909c7df419030a5b6_75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4176464" cy="310913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626469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User\Desktop\презентации\картинки\yablok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1999159" cy="1801044"/>
          </a:xfrm>
          <a:prstGeom prst="rect">
            <a:avLst/>
          </a:prstGeom>
          <a:noFill/>
        </p:spPr>
      </p:pic>
      <p:pic>
        <p:nvPicPr>
          <p:cNvPr id="2051" name="Picture 3" descr="C:\Users\User\Desktop\презентации\картинки\p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1584176" cy="2220160"/>
          </a:xfrm>
          <a:prstGeom prst="rect">
            <a:avLst/>
          </a:prstGeom>
          <a:noFill/>
        </p:spPr>
      </p:pic>
      <p:pic>
        <p:nvPicPr>
          <p:cNvPr id="2052" name="Picture 4" descr="C:\Users\User\Desktop\презентации\картинки\image_6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8640"/>
            <a:ext cx="2534411" cy="1799333"/>
          </a:xfrm>
          <a:prstGeom prst="rect">
            <a:avLst/>
          </a:prstGeom>
          <a:noFill/>
        </p:spPr>
      </p:pic>
      <p:pic>
        <p:nvPicPr>
          <p:cNvPr id="2053" name="Picture 5" descr="C:\Users\User\Desktop\презентации\картинки\753878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2193925" cy="1728788"/>
          </a:xfrm>
          <a:prstGeom prst="rect">
            <a:avLst/>
          </a:prstGeom>
          <a:noFill/>
        </p:spPr>
      </p:pic>
      <p:pic>
        <p:nvPicPr>
          <p:cNvPr id="2054" name="Picture 6" descr="C:\Users\User\Desktop\презентации\картинки\arbuz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492896"/>
            <a:ext cx="2719266" cy="1732161"/>
          </a:xfrm>
          <a:prstGeom prst="rect">
            <a:avLst/>
          </a:prstGeom>
          <a:noFill/>
        </p:spPr>
      </p:pic>
      <p:pic>
        <p:nvPicPr>
          <p:cNvPr id="2055" name="Picture 7" descr="C:\Users\User\Desktop\презентации\картинки\71828016_d0bad0b0d0bfd183d181d182d0b0d0b1d0b5d0bbd0bed0bad0b0d187d0b0d0bdd0bdd0b0d18f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420888"/>
            <a:ext cx="2660369" cy="1995277"/>
          </a:xfrm>
          <a:prstGeom prst="rect">
            <a:avLst/>
          </a:prstGeom>
          <a:noFill/>
        </p:spPr>
      </p:pic>
      <p:pic>
        <p:nvPicPr>
          <p:cNvPr id="2056" name="Picture 8" descr="C:\Users\User\Desktop\презентации\картинки\679703bdc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4581128"/>
            <a:ext cx="1485639" cy="1980852"/>
          </a:xfrm>
          <a:prstGeom prst="rect">
            <a:avLst/>
          </a:prstGeom>
          <a:noFill/>
        </p:spPr>
      </p:pic>
      <p:pic>
        <p:nvPicPr>
          <p:cNvPr id="2057" name="Picture 9" descr="C:\Users\User\Desktop\презентации\картинки\6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4365104"/>
            <a:ext cx="1909837" cy="2093181"/>
          </a:xfrm>
          <a:prstGeom prst="rect">
            <a:avLst/>
          </a:prstGeom>
          <a:noFill/>
        </p:spPr>
      </p:pic>
      <p:pic>
        <p:nvPicPr>
          <p:cNvPr id="2058" name="Picture 10" descr="C:\Users\User\Desktop\презентации\картинки\2010-11-25_199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4581128"/>
            <a:ext cx="1764258" cy="190159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14" name="физминутка автобус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5616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Вычислите: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5 + 7            12 + 8           13 – 4         3 + 4</a:t>
            </a:r>
          </a:p>
          <a:p>
            <a:pPr>
              <a:buNone/>
            </a:pPr>
            <a:r>
              <a:rPr lang="ru-RU" b="1" dirty="0" smtClean="0"/>
              <a:t>7 + 9            15 – 6           12 – 8         7 + 9</a:t>
            </a:r>
          </a:p>
          <a:p>
            <a:pPr>
              <a:buNone/>
            </a:pPr>
            <a:r>
              <a:rPr lang="ru-RU" b="1" dirty="0" smtClean="0"/>
              <a:t>8 + 6            11 – 2           12 – 3         17 - 9</a:t>
            </a: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1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159</TotalTime>
  <Words>211</Words>
  <Application>Microsoft Office PowerPoint</Application>
  <PresentationFormat>Экран (4:3)</PresentationFormat>
  <Paragraphs>53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Тема11</vt:lpstr>
      <vt:lpstr>Тема: «повторение действия сложения»</vt:lpstr>
      <vt:lpstr>ПОДЧЕРКНИТЕ В КАЖДОЙ СТРОКЕ ТОЛЬКО ТЕ, КОТОРЫЕ РАВНЫ РАЗНОСТИ ДВУХ ДРУГИХ</vt:lpstr>
      <vt:lpstr>Слайд 3</vt:lpstr>
      <vt:lpstr>Слайд 4</vt:lpstr>
      <vt:lpstr>Слайд 5</vt:lpstr>
      <vt:lpstr>Слайд 6</vt:lpstr>
      <vt:lpstr>Слайд 7</vt:lpstr>
      <vt:lpstr>физкультминутка</vt:lpstr>
      <vt:lpstr>Слайд 9</vt:lpstr>
      <vt:lpstr>Продолжите ряды: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«повторение действия сложения»</dc:title>
  <dc:creator>User</dc:creator>
  <cp:lastModifiedBy>User</cp:lastModifiedBy>
  <cp:revision>19</cp:revision>
  <dcterms:created xsi:type="dcterms:W3CDTF">2012-03-31T04:59:57Z</dcterms:created>
  <dcterms:modified xsi:type="dcterms:W3CDTF">2012-04-11T12:13:34Z</dcterms:modified>
</cp:coreProperties>
</file>