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FC153-C11A-4D79-A6EF-F038CB261314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4C577E-BE7A-482D-BF52-D63A2CA8D8F9}">
      <dgm:prSet phldrT="[Текст]"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ru-RU" sz="2000" dirty="0" smtClean="0"/>
            <a:t>Переориентация современного дошкольного образования с традиционного обучения на выбор стратегий поддержки личностного становления каждого ребенка ставит педагогические коллективы детских садов перед необходимостью пересмотреть устоявшиеся подходы к организации воспитательно-образовательного про­цесса в дошкольных учреждениях.</a:t>
          </a:r>
          <a:endParaRPr lang="ru-RU" sz="2000" dirty="0"/>
        </a:p>
      </dgm:t>
    </dgm:pt>
    <dgm:pt modelId="{39047A3A-80C1-4AB5-9BAC-3B55306BECFA}" type="parTrans" cxnId="{901DB9B6-2C68-43A4-932A-3D5FBEBB3E23}">
      <dgm:prSet/>
      <dgm:spPr/>
      <dgm:t>
        <a:bodyPr/>
        <a:lstStyle/>
        <a:p>
          <a:endParaRPr lang="ru-RU"/>
        </a:p>
      </dgm:t>
    </dgm:pt>
    <dgm:pt modelId="{509B070E-982F-49C9-8296-44206FAA1BF2}" type="sibTrans" cxnId="{901DB9B6-2C68-43A4-932A-3D5FBEBB3E23}">
      <dgm:prSet/>
      <dgm:spPr/>
      <dgm:t>
        <a:bodyPr/>
        <a:lstStyle/>
        <a:p>
          <a:endParaRPr lang="ru-RU"/>
        </a:p>
      </dgm:t>
    </dgm:pt>
    <dgm:pt modelId="{9568334D-C511-49D8-A37E-8928CE3152A1}">
      <dgm:prSet phldrT="[Текст]" custT="1"/>
      <dgm:spPr/>
      <dgm:t>
        <a:bodyPr/>
        <a:lstStyle/>
        <a:p>
          <a:pPr algn="just"/>
          <a:r>
            <a:rPr lang="ru-RU" sz="2000" dirty="0" smtClean="0"/>
            <a:t>Система образования не может оставаться неизменной. И поэтому мы – педагоги, обязаны совершенствовать своё педагогическое мастерство, искать новые подходы к детскому уму и сердцу, стать образцом, примером для подражания. </a:t>
          </a:r>
          <a:endParaRPr lang="ru-RU" sz="2000" dirty="0"/>
        </a:p>
      </dgm:t>
    </dgm:pt>
    <dgm:pt modelId="{1464B262-5034-4EC4-8511-8BDE336B5C64}" type="parTrans" cxnId="{F5B8A63C-D90E-4EF5-82B0-0FD806720DAB}">
      <dgm:prSet/>
      <dgm:spPr/>
      <dgm:t>
        <a:bodyPr/>
        <a:lstStyle/>
        <a:p>
          <a:endParaRPr lang="ru-RU"/>
        </a:p>
      </dgm:t>
    </dgm:pt>
    <dgm:pt modelId="{7EC3148C-1BB5-427E-B9D9-A3D4A87C35EF}" type="sibTrans" cxnId="{F5B8A63C-D90E-4EF5-82B0-0FD806720DAB}">
      <dgm:prSet/>
      <dgm:spPr/>
      <dgm:t>
        <a:bodyPr/>
        <a:lstStyle/>
        <a:p>
          <a:endParaRPr lang="ru-RU"/>
        </a:p>
      </dgm:t>
    </dgm:pt>
    <dgm:pt modelId="{276EDAFB-C30A-4D8B-A8B5-57F474C0445D}" type="pres">
      <dgm:prSet presAssocID="{F8CFC153-C11A-4D79-A6EF-F038CB2613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62AC5-D568-4A75-B00D-CA770B3CD346}" type="pres">
      <dgm:prSet presAssocID="{F04C577E-BE7A-482D-BF52-D63A2CA8D8F9}" presName="parentText" presStyleLbl="node1" presStyleIdx="0" presStyleCnt="2" custScaleY="136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4638B-33EA-4083-9F99-9458C0281861}" type="pres">
      <dgm:prSet presAssocID="{509B070E-982F-49C9-8296-44206FAA1BF2}" presName="spacer" presStyleCnt="0"/>
      <dgm:spPr/>
    </dgm:pt>
    <dgm:pt modelId="{DD483608-47B0-4D34-8518-DFC87F85A6A8}" type="pres">
      <dgm:prSet presAssocID="{9568334D-C511-49D8-A37E-8928CE3152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C1404-36F7-483B-A7D6-5122F9979A63}" type="presOf" srcId="{F8CFC153-C11A-4D79-A6EF-F038CB261314}" destId="{276EDAFB-C30A-4D8B-A8B5-57F474C0445D}" srcOrd="0" destOrd="0" presId="urn:microsoft.com/office/officeart/2005/8/layout/vList2"/>
    <dgm:cxn modelId="{F5B8A63C-D90E-4EF5-82B0-0FD806720DAB}" srcId="{F8CFC153-C11A-4D79-A6EF-F038CB261314}" destId="{9568334D-C511-49D8-A37E-8928CE3152A1}" srcOrd="1" destOrd="0" parTransId="{1464B262-5034-4EC4-8511-8BDE336B5C64}" sibTransId="{7EC3148C-1BB5-427E-B9D9-A3D4A87C35EF}"/>
    <dgm:cxn modelId="{901DB9B6-2C68-43A4-932A-3D5FBEBB3E23}" srcId="{F8CFC153-C11A-4D79-A6EF-F038CB261314}" destId="{F04C577E-BE7A-482D-BF52-D63A2CA8D8F9}" srcOrd="0" destOrd="0" parTransId="{39047A3A-80C1-4AB5-9BAC-3B55306BECFA}" sibTransId="{509B070E-982F-49C9-8296-44206FAA1BF2}"/>
    <dgm:cxn modelId="{712F24B4-7001-4824-B1D7-66253D8F0B5E}" type="presOf" srcId="{F04C577E-BE7A-482D-BF52-D63A2CA8D8F9}" destId="{0AF62AC5-D568-4A75-B00D-CA770B3CD346}" srcOrd="0" destOrd="0" presId="urn:microsoft.com/office/officeart/2005/8/layout/vList2"/>
    <dgm:cxn modelId="{C53D033C-393E-4430-B178-B4E40F4343C9}" type="presOf" srcId="{9568334D-C511-49D8-A37E-8928CE3152A1}" destId="{DD483608-47B0-4D34-8518-DFC87F85A6A8}" srcOrd="0" destOrd="0" presId="urn:microsoft.com/office/officeart/2005/8/layout/vList2"/>
    <dgm:cxn modelId="{C132FD92-0034-4AEF-A2A4-16DFFB6FDFA6}" type="presParOf" srcId="{276EDAFB-C30A-4D8B-A8B5-57F474C0445D}" destId="{0AF62AC5-D568-4A75-B00D-CA770B3CD346}" srcOrd="0" destOrd="0" presId="urn:microsoft.com/office/officeart/2005/8/layout/vList2"/>
    <dgm:cxn modelId="{93E6025F-DDEB-40B2-8677-11BFFC4D007F}" type="presParOf" srcId="{276EDAFB-C30A-4D8B-A8B5-57F474C0445D}" destId="{98B4638B-33EA-4083-9F99-9458C0281861}" srcOrd="1" destOrd="0" presId="urn:microsoft.com/office/officeart/2005/8/layout/vList2"/>
    <dgm:cxn modelId="{14D037D6-DF73-4936-A464-767772F9DCE0}" type="presParOf" srcId="{276EDAFB-C30A-4D8B-A8B5-57F474C0445D}" destId="{DD483608-47B0-4D34-8518-DFC87F85A6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76CEE-8679-46DF-A5D4-F781E517F5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EAE803B-B301-4FC6-BBBA-ED8AB11779B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/>
            <a:t>Педагоги дошкольных образовательных учреждений всегда отличались восприимчивостью ко всему новому. Развитие общеобразовательной практики способствует проявлению творческого, инновационного потенциала всех работников системы дошкольного образования.</a:t>
          </a:r>
          <a:endParaRPr lang="ru-RU" sz="1400" dirty="0"/>
        </a:p>
      </dgm:t>
    </dgm:pt>
    <dgm:pt modelId="{1098F325-4D2E-49CB-A827-EA87C2DB2CE0}" type="parTrans" cxnId="{4B2FFBA7-8638-4BDC-AB64-361C7BC39FF5}">
      <dgm:prSet/>
      <dgm:spPr/>
      <dgm:t>
        <a:bodyPr/>
        <a:lstStyle/>
        <a:p>
          <a:endParaRPr lang="ru-RU"/>
        </a:p>
      </dgm:t>
    </dgm:pt>
    <dgm:pt modelId="{190BCDF4-932C-4200-B46D-142056A9967E}" type="sibTrans" cxnId="{4B2FFBA7-8638-4BDC-AB64-361C7BC39FF5}">
      <dgm:prSet/>
      <dgm:spPr/>
      <dgm:t>
        <a:bodyPr/>
        <a:lstStyle/>
        <a:p>
          <a:endParaRPr lang="ru-RU"/>
        </a:p>
      </dgm:t>
    </dgm:pt>
    <dgm:pt modelId="{9B153844-D3ED-4531-B22B-5B4D71477FC2}">
      <dgm:prSet phldrT="[Текст]" custT="1"/>
      <dgm:spPr/>
      <dgm:t>
        <a:bodyPr/>
        <a:lstStyle/>
        <a:p>
          <a:pPr algn="ctr"/>
          <a:r>
            <a:rPr lang="ru-RU" sz="1400" dirty="0" smtClean="0"/>
            <a:t>В этой ситуации особенно важна профессиональная компетентность, в основе которой лежит личностное и профессиональное развитие педагогов.  Процесс обновления образования организуется людьми. Следовательно, его проектирование, запуск и поддержка будут тем эффективней, в какой мере организаторы инновационной деятельности опираются на достижения науки и потребности общества.</a:t>
          </a:r>
          <a:endParaRPr lang="ru-RU" sz="1400" dirty="0"/>
        </a:p>
      </dgm:t>
    </dgm:pt>
    <dgm:pt modelId="{0CDB7247-DC4D-4F2A-86A3-407E9868A135}" type="parTrans" cxnId="{BEF0C02E-667C-4AD0-A7EE-EA18AC285FFF}">
      <dgm:prSet/>
      <dgm:spPr/>
      <dgm:t>
        <a:bodyPr/>
        <a:lstStyle/>
        <a:p>
          <a:endParaRPr lang="ru-RU"/>
        </a:p>
      </dgm:t>
    </dgm:pt>
    <dgm:pt modelId="{CCD26BA3-8A84-4438-8C65-36E71FF45893}" type="sibTrans" cxnId="{BEF0C02E-667C-4AD0-A7EE-EA18AC285FFF}">
      <dgm:prSet/>
      <dgm:spPr/>
      <dgm:t>
        <a:bodyPr/>
        <a:lstStyle/>
        <a:p>
          <a:endParaRPr lang="ru-RU"/>
        </a:p>
      </dgm:t>
    </dgm:pt>
    <dgm:pt modelId="{D4072DD1-6642-4DF5-BFA0-0A6A04371047}">
      <dgm:prSet phldrT="[Текст]" custT="1"/>
      <dgm:spPr/>
      <dgm:t>
        <a:bodyPr/>
        <a:lstStyle/>
        <a:p>
          <a:pPr algn="ctr"/>
          <a:r>
            <a:rPr lang="ru-RU" sz="1400" dirty="0" smtClean="0"/>
            <a:t>На современном этапе развития дошкольного образования в соответствии с федеральными государственными требованиями к развитию детей и федеральными государственными образовательными стандартами меняется цель образовательной работы – вместо набора </a:t>
          </a:r>
          <a:r>
            <a:rPr lang="ru-RU" sz="1400" dirty="0" err="1" smtClean="0"/>
            <a:t>ЗУНов</a:t>
          </a:r>
          <a:r>
            <a:rPr lang="ru-RU" sz="1400" dirty="0" smtClean="0"/>
            <a:t> (знания, умения, навыки) предлагается формировать новые качества ребенка (физические, личностные, интеллектуальные</a:t>
          </a:r>
          <a:r>
            <a:rPr lang="ru-RU" sz="1000" dirty="0" smtClean="0"/>
            <a:t>).</a:t>
          </a:r>
          <a:endParaRPr lang="ru-RU" sz="1000" dirty="0"/>
        </a:p>
      </dgm:t>
    </dgm:pt>
    <dgm:pt modelId="{87DF3FF0-F0DF-4269-B70E-C5C6FB563107}" type="parTrans" cxnId="{6FF79AC8-294B-4E75-B806-C329068AEC33}">
      <dgm:prSet/>
      <dgm:spPr/>
      <dgm:t>
        <a:bodyPr/>
        <a:lstStyle/>
        <a:p>
          <a:endParaRPr lang="ru-RU"/>
        </a:p>
      </dgm:t>
    </dgm:pt>
    <dgm:pt modelId="{FE117A66-E2C1-491B-BEF5-5BED1B77161E}" type="sibTrans" cxnId="{6FF79AC8-294B-4E75-B806-C329068AEC33}">
      <dgm:prSet/>
      <dgm:spPr/>
      <dgm:t>
        <a:bodyPr/>
        <a:lstStyle/>
        <a:p>
          <a:endParaRPr lang="ru-RU"/>
        </a:p>
      </dgm:t>
    </dgm:pt>
    <dgm:pt modelId="{697C9E8A-3C91-4B59-B671-1A43DC5D5231}" type="pres">
      <dgm:prSet presAssocID="{34776CEE-8679-46DF-A5D4-F781E517F5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42131-27F6-4E53-866D-1254731F4A5E}" type="pres">
      <dgm:prSet presAssocID="{DEAE803B-B301-4FC6-BBBA-ED8AB11779B2}" presName="node" presStyleLbl="node1" presStyleIdx="0" presStyleCnt="3" custScaleX="160735" custScaleY="171685" custLinFactNeighborX="-21693" custLinFactNeighborY="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CF154-F108-41FC-A1E0-F1AA3B3DD082}" type="pres">
      <dgm:prSet presAssocID="{190BCDF4-932C-4200-B46D-142056A9967E}" presName="sibTrans" presStyleCnt="0"/>
      <dgm:spPr/>
    </dgm:pt>
    <dgm:pt modelId="{03314C12-E8FC-4092-A8E9-6DC0693BD9B6}" type="pres">
      <dgm:prSet presAssocID="{9B153844-D3ED-4531-B22B-5B4D71477FC2}" presName="node" presStyleLbl="node1" presStyleIdx="1" presStyleCnt="3" custScaleX="190326" custScaleY="172798" custLinFactNeighborX="122" custLinFactNeighborY="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B427C-16C2-49F9-B6F9-442EF9365337}" type="pres">
      <dgm:prSet presAssocID="{CCD26BA3-8A84-4438-8C65-36E71FF45893}" presName="sibTrans" presStyleCnt="0"/>
      <dgm:spPr/>
    </dgm:pt>
    <dgm:pt modelId="{FE6C7572-6335-46B0-B4E3-1656BD163551}" type="pres">
      <dgm:prSet presAssocID="{D4072DD1-6642-4DF5-BFA0-0A6A04371047}" presName="node" presStyleLbl="node1" presStyleIdx="2" presStyleCnt="3" custScaleX="365062" custLinFactNeighborX="-1895" custLinFactNeighborY="-1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0C02E-667C-4AD0-A7EE-EA18AC285FFF}" srcId="{34776CEE-8679-46DF-A5D4-F781E517F5C7}" destId="{9B153844-D3ED-4531-B22B-5B4D71477FC2}" srcOrd="1" destOrd="0" parTransId="{0CDB7247-DC4D-4F2A-86A3-407E9868A135}" sibTransId="{CCD26BA3-8A84-4438-8C65-36E71FF45893}"/>
    <dgm:cxn modelId="{E97FEF4C-A901-42BA-B646-05A158334517}" type="presOf" srcId="{9B153844-D3ED-4531-B22B-5B4D71477FC2}" destId="{03314C12-E8FC-4092-A8E9-6DC0693BD9B6}" srcOrd="0" destOrd="0" presId="urn:microsoft.com/office/officeart/2005/8/layout/default"/>
    <dgm:cxn modelId="{4BEA2EB0-431F-4BE9-B8CF-FBB71FF19DED}" type="presOf" srcId="{DEAE803B-B301-4FC6-BBBA-ED8AB11779B2}" destId="{A5D42131-27F6-4E53-866D-1254731F4A5E}" srcOrd="0" destOrd="0" presId="urn:microsoft.com/office/officeart/2005/8/layout/default"/>
    <dgm:cxn modelId="{4B2FFBA7-8638-4BDC-AB64-361C7BC39FF5}" srcId="{34776CEE-8679-46DF-A5D4-F781E517F5C7}" destId="{DEAE803B-B301-4FC6-BBBA-ED8AB11779B2}" srcOrd="0" destOrd="0" parTransId="{1098F325-4D2E-49CB-A827-EA87C2DB2CE0}" sibTransId="{190BCDF4-932C-4200-B46D-142056A9967E}"/>
    <dgm:cxn modelId="{10BAE29A-B8B9-4BE1-B11B-18224CA73D69}" type="presOf" srcId="{34776CEE-8679-46DF-A5D4-F781E517F5C7}" destId="{697C9E8A-3C91-4B59-B671-1A43DC5D5231}" srcOrd="0" destOrd="0" presId="urn:microsoft.com/office/officeart/2005/8/layout/default"/>
    <dgm:cxn modelId="{6FF79AC8-294B-4E75-B806-C329068AEC33}" srcId="{34776CEE-8679-46DF-A5D4-F781E517F5C7}" destId="{D4072DD1-6642-4DF5-BFA0-0A6A04371047}" srcOrd="2" destOrd="0" parTransId="{87DF3FF0-F0DF-4269-B70E-C5C6FB563107}" sibTransId="{FE117A66-E2C1-491B-BEF5-5BED1B77161E}"/>
    <dgm:cxn modelId="{A91C5A13-4180-4A43-A7EA-74588DB748F9}" type="presOf" srcId="{D4072DD1-6642-4DF5-BFA0-0A6A04371047}" destId="{FE6C7572-6335-46B0-B4E3-1656BD163551}" srcOrd="0" destOrd="0" presId="urn:microsoft.com/office/officeart/2005/8/layout/default"/>
    <dgm:cxn modelId="{514E95F9-EB39-4A1D-866D-B90E684A5016}" type="presParOf" srcId="{697C9E8A-3C91-4B59-B671-1A43DC5D5231}" destId="{A5D42131-27F6-4E53-866D-1254731F4A5E}" srcOrd="0" destOrd="0" presId="urn:microsoft.com/office/officeart/2005/8/layout/default"/>
    <dgm:cxn modelId="{AA561F8B-E5E7-4286-B6FC-3A56B2774F28}" type="presParOf" srcId="{697C9E8A-3C91-4B59-B671-1A43DC5D5231}" destId="{AA8CF154-F108-41FC-A1E0-F1AA3B3DD082}" srcOrd="1" destOrd="0" presId="urn:microsoft.com/office/officeart/2005/8/layout/default"/>
    <dgm:cxn modelId="{612DBEB3-4796-4DF3-9A60-A1DA6AB15B9F}" type="presParOf" srcId="{697C9E8A-3C91-4B59-B671-1A43DC5D5231}" destId="{03314C12-E8FC-4092-A8E9-6DC0693BD9B6}" srcOrd="2" destOrd="0" presId="urn:microsoft.com/office/officeart/2005/8/layout/default"/>
    <dgm:cxn modelId="{60EA4C34-61A1-4798-BE54-6E16A728A283}" type="presParOf" srcId="{697C9E8A-3C91-4B59-B671-1A43DC5D5231}" destId="{0A9B427C-16C2-49F9-B6F9-442EF9365337}" srcOrd="3" destOrd="0" presId="urn:microsoft.com/office/officeart/2005/8/layout/default"/>
    <dgm:cxn modelId="{B9C0B7FC-58DC-489E-9511-84837162F306}" type="presParOf" srcId="{697C9E8A-3C91-4B59-B671-1A43DC5D5231}" destId="{FE6C7572-6335-46B0-B4E3-1656BD1635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1D9E2-3058-43ED-B2C4-25DD75BAEF87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ED529C-8D67-40BA-99EB-05F16AFA35E3}">
      <dgm:prSet phldrT="[Текст]" custT="1"/>
      <dgm:spPr/>
      <dgm:t>
        <a:bodyPr/>
        <a:lstStyle/>
        <a:p>
          <a:pPr algn="just"/>
          <a:r>
            <a:rPr lang="ru-RU" sz="3200" dirty="0" smtClean="0"/>
            <a:t>- </a:t>
          </a:r>
          <a:r>
            <a:rPr lang="ru-RU" sz="2800" dirty="0" smtClean="0"/>
            <a:t>Человек, который живёт своей профессией, в которой достигает значительных успехов, получает прогнозируемый результат? </a:t>
          </a:r>
          <a:endParaRPr lang="ru-RU" sz="2800" dirty="0"/>
        </a:p>
      </dgm:t>
    </dgm:pt>
    <dgm:pt modelId="{05927A06-FD3A-4666-9E21-4866E6CD4894}" type="parTrans" cxnId="{7899F0A6-60F8-4012-A0FF-56E288614F6B}">
      <dgm:prSet/>
      <dgm:spPr/>
      <dgm:t>
        <a:bodyPr/>
        <a:lstStyle/>
        <a:p>
          <a:endParaRPr lang="ru-RU"/>
        </a:p>
      </dgm:t>
    </dgm:pt>
    <dgm:pt modelId="{B4935400-AE05-4350-8662-860E28A8E831}" type="sibTrans" cxnId="{7899F0A6-60F8-4012-A0FF-56E288614F6B}">
      <dgm:prSet/>
      <dgm:spPr/>
      <dgm:t>
        <a:bodyPr/>
        <a:lstStyle/>
        <a:p>
          <a:endParaRPr lang="ru-RU"/>
        </a:p>
      </dgm:t>
    </dgm:pt>
    <dgm:pt modelId="{271DBC38-F24D-40AB-A44D-35876578C897}">
      <dgm:prSet custT="1"/>
      <dgm:spPr/>
      <dgm:t>
        <a:bodyPr/>
        <a:lstStyle/>
        <a:p>
          <a:pPr algn="just"/>
          <a:r>
            <a:rPr lang="ru-RU" sz="2400" dirty="0" smtClean="0"/>
            <a:t>- </a:t>
          </a:r>
          <a:r>
            <a:rPr lang="ru-RU" sz="2800" dirty="0" smtClean="0"/>
            <a:t>Творческая личность, которая стремится найти себя?...</a:t>
          </a:r>
          <a:endParaRPr lang="ru-RU" sz="2800" dirty="0"/>
        </a:p>
      </dgm:t>
    </dgm:pt>
    <dgm:pt modelId="{4AD8EAA3-476E-4D88-816F-459F4C696FD6}" type="parTrans" cxnId="{3CFB895B-D597-4107-8C76-72EF87531241}">
      <dgm:prSet/>
      <dgm:spPr/>
      <dgm:t>
        <a:bodyPr/>
        <a:lstStyle/>
        <a:p>
          <a:endParaRPr lang="ru-RU"/>
        </a:p>
      </dgm:t>
    </dgm:pt>
    <dgm:pt modelId="{9626FBC5-5120-4761-999B-87C3425CA085}" type="sibTrans" cxnId="{3CFB895B-D597-4107-8C76-72EF87531241}">
      <dgm:prSet/>
      <dgm:spPr/>
      <dgm:t>
        <a:bodyPr/>
        <a:lstStyle/>
        <a:p>
          <a:endParaRPr lang="ru-RU"/>
        </a:p>
      </dgm:t>
    </dgm:pt>
    <dgm:pt modelId="{8EF30952-FFE5-4216-9359-7A8E46AAC497}" type="pres">
      <dgm:prSet presAssocID="{8471D9E2-3058-43ED-B2C4-25DD75BAE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1E839-98AA-467D-8E06-4C2B464C1545}" type="pres">
      <dgm:prSet presAssocID="{17ED529C-8D67-40BA-99EB-05F16AFA35E3}" presName="parentText" presStyleLbl="node1" presStyleIdx="0" presStyleCnt="2" custScaleY="107324" custLinFactNeighborY="44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D80E5-F676-4562-B598-4FFB3A0B767E}" type="pres">
      <dgm:prSet presAssocID="{B4935400-AE05-4350-8662-860E28A8E831}" presName="spacer" presStyleCnt="0"/>
      <dgm:spPr/>
    </dgm:pt>
    <dgm:pt modelId="{4DD81261-2C47-4237-934B-34C2369A4DAB}" type="pres">
      <dgm:prSet presAssocID="{271DBC38-F24D-40AB-A44D-35876578C897}" presName="parentText" presStyleLbl="node1" presStyleIdx="1" presStyleCnt="2" custScaleY="91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E2272-CA5A-477D-BC77-65B1C8676153}" type="presOf" srcId="{271DBC38-F24D-40AB-A44D-35876578C897}" destId="{4DD81261-2C47-4237-934B-34C2369A4DAB}" srcOrd="0" destOrd="0" presId="urn:microsoft.com/office/officeart/2005/8/layout/vList2"/>
    <dgm:cxn modelId="{CC3D2F5A-6CF9-46CE-9568-573E00FA7931}" type="presOf" srcId="{17ED529C-8D67-40BA-99EB-05F16AFA35E3}" destId="{A391E839-98AA-467D-8E06-4C2B464C1545}" srcOrd="0" destOrd="0" presId="urn:microsoft.com/office/officeart/2005/8/layout/vList2"/>
    <dgm:cxn modelId="{3CFB895B-D597-4107-8C76-72EF87531241}" srcId="{8471D9E2-3058-43ED-B2C4-25DD75BAEF87}" destId="{271DBC38-F24D-40AB-A44D-35876578C897}" srcOrd="1" destOrd="0" parTransId="{4AD8EAA3-476E-4D88-816F-459F4C696FD6}" sibTransId="{9626FBC5-5120-4761-999B-87C3425CA085}"/>
    <dgm:cxn modelId="{A57A7556-8E36-4DE5-82BC-A8F9568F651B}" type="presOf" srcId="{8471D9E2-3058-43ED-B2C4-25DD75BAEF87}" destId="{8EF30952-FFE5-4216-9359-7A8E46AAC497}" srcOrd="0" destOrd="0" presId="urn:microsoft.com/office/officeart/2005/8/layout/vList2"/>
    <dgm:cxn modelId="{7899F0A6-60F8-4012-A0FF-56E288614F6B}" srcId="{8471D9E2-3058-43ED-B2C4-25DD75BAEF87}" destId="{17ED529C-8D67-40BA-99EB-05F16AFA35E3}" srcOrd="0" destOrd="0" parTransId="{05927A06-FD3A-4666-9E21-4866E6CD4894}" sibTransId="{B4935400-AE05-4350-8662-860E28A8E831}"/>
    <dgm:cxn modelId="{E9382F07-AC4A-4C0B-BC64-944B9E84903A}" type="presParOf" srcId="{8EF30952-FFE5-4216-9359-7A8E46AAC497}" destId="{A391E839-98AA-467D-8E06-4C2B464C1545}" srcOrd="0" destOrd="0" presId="urn:microsoft.com/office/officeart/2005/8/layout/vList2"/>
    <dgm:cxn modelId="{D439A6D2-37B9-410C-95B7-6B1E346F1697}" type="presParOf" srcId="{8EF30952-FFE5-4216-9359-7A8E46AAC497}" destId="{331D80E5-F676-4562-B598-4FFB3A0B767E}" srcOrd="1" destOrd="0" presId="urn:microsoft.com/office/officeart/2005/8/layout/vList2"/>
    <dgm:cxn modelId="{B5B3B672-2B58-44F9-864B-FC203475990B}" type="presParOf" srcId="{8EF30952-FFE5-4216-9359-7A8E46AAC497}" destId="{4DD81261-2C47-4237-934B-34C2369A4D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5BAFB7-C91B-4D33-A804-2D4F79BC8D10}" type="doc">
      <dgm:prSet loTypeId="urn:microsoft.com/office/officeart/2008/layout/Vertical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0B684A-3ACD-44D0-A3DD-184E32E077FC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2">
                  <a:lumMod val="75000"/>
                </a:schemeClr>
              </a:solidFill>
            </a:rPr>
            <a:t>Современный воспитатель</a:t>
          </a:r>
          <a:endParaRPr lang="ru-RU" sz="3200" b="1" dirty="0">
            <a:solidFill>
              <a:schemeClr val="accent2">
                <a:lumMod val="75000"/>
              </a:schemeClr>
            </a:solidFill>
          </a:endParaRPr>
        </a:p>
      </dgm:t>
    </dgm:pt>
    <dgm:pt modelId="{97DACBF3-7AE8-4C53-B636-7EAB0AA23C6E}" type="parTrans" cxnId="{82D15D25-CD50-4D5F-B777-3DD53C3EF90F}">
      <dgm:prSet/>
      <dgm:spPr/>
      <dgm:t>
        <a:bodyPr/>
        <a:lstStyle/>
        <a:p>
          <a:endParaRPr lang="ru-RU"/>
        </a:p>
      </dgm:t>
    </dgm:pt>
    <dgm:pt modelId="{4B5F7C66-8646-48B0-981C-BBD132AD9807}" type="sibTrans" cxnId="{82D15D25-CD50-4D5F-B777-3DD53C3EF90F}">
      <dgm:prSet/>
      <dgm:spPr/>
      <dgm:t>
        <a:bodyPr/>
        <a:lstStyle/>
        <a:p>
          <a:endParaRPr lang="ru-RU"/>
        </a:p>
      </dgm:t>
    </dgm:pt>
    <dgm:pt modelId="{610AE666-D7AD-481B-8862-8D4EFA2F744F}">
      <dgm:prSet phldrT="[Текст]" custT="1"/>
      <dgm:spPr/>
      <dgm:t>
        <a:bodyPr/>
        <a:lstStyle/>
        <a:p>
          <a:r>
            <a:rPr lang="ru-RU" sz="1800" dirty="0" smtClean="0"/>
            <a:t>- обладать способностью к концептуальному мышлению; </a:t>
          </a:r>
        </a:p>
        <a:p>
          <a:r>
            <a:rPr lang="ru-RU" sz="1800" dirty="0" smtClean="0"/>
            <a:t>- гуманистическими ценностными мировоззренческими установками; </a:t>
          </a:r>
          <a:endParaRPr lang="ru-RU" sz="1800" dirty="0"/>
        </a:p>
      </dgm:t>
    </dgm:pt>
    <dgm:pt modelId="{1F3D5681-6987-4487-843F-5F033363D9DD}" type="parTrans" cxnId="{2C08F1A4-D789-4811-BAD4-CBD85F04A61E}">
      <dgm:prSet/>
      <dgm:spPr/>
      <dgm:t>
        <a:bodyPr/>
        <a:lstStyle/>
        <a:p>
          <a:endParaRPr lang="ru-RU"/>
        </a:p>
      </dgm:t>
    </dgm:pt>
    <dgm:pt modelId="{2D0A4ADD-2521-4E97-93E9-64A809AAF6EA}" type="sibTrans" cxnId="{2C08F1A4-D789-4811-BAD4-CBD85F04A61E}">
      <dgm:prSet/>
      <dgm:spPr/>
      <dgm:t>
        <a:bodyPr/>
        <a:lstStyle/>
        <a:p>
          <a:endParaRPr lang="ru-RU"/>
        </a:p>
      </dgm:t>
    </dgm:pt>
    <dgm:pt modelId="{5E70526B-436D-4256-A53F-09D80D6F491E}">
      <dgm:prSet phldrT="[Текст]" custT="1"/>
      <dgm:spPr/>
      <dgm:t>
        <a:bodyPr/>
        <a:lstStyle/>
        <a:p>
          <a:r>
            <a:rPr lang="ru-RU" sz="1800" dirty="0" smtClean="0"/>
            <a:t>- рефлексивно–аналитическими, креативными, проектно–технологическими,</a:t>
          </a:r>
        </a:p>
        <a:p>
          <a:r>
            <a:rPr lang="ru-RU" sz="1800" dirty="0" smtClean="0"/>
            <a:t> организаторскими, коммуникативными, исследовательскими способностями</a:t>
          </a:r>
          <a:r>
            <a:rPr lang="ru-RU" sz="1600" dirty="0" smtClean="0"/>
            <a:t>.</a:t>
          </a:r>
          <a:endParaRPr lang="ru-RU" sz="1600" dirty="0"/>
        </a:p>
      </dgm:t>
    </dgm:pt>
    <dgm:pt modelId="{B17990A5-639C-40FB-A114-18FCEE93A301}" type="parTrans" cxnId="{78638902-4802-4DB4-A5E3-4A3E56F9D358}">
      <dgm:prSet/>
      <dgm:spPr/>
      <dgm:t>
        <a:bodyPr/>
        <a:lstStyle/>
        <a:p>
          <a:endParaRPr lang="ru-RU"/>
        </a:p>
      </dgm:t>
    </dgm:pt>
    <dgm:pt modelId="{A8F65A42-39E2-4E6F-A75A-0CDC4DBBBDD0}" type="sibTrans" cxnId="{78638902-4802-4DB4-A5E3-4A3E56F9D358}">
      <dgm:prSet/>
      <dgm:spPr/>
      <dgm:t>
        <a:bodyPr/>
        <a:lstStyle/>
        <a:p>
          <a:endParaRPr lang="ru-RU"/>
        </a:p>
      </dgm:t>
    </dgm:pt>
    <dgm:pt modelId="{D2ECEE7A-D570-45D8-99A4-507FB75DC67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Должен уметь мыслить и действовать сообразно новым нормам профессиональной педагогической деятельности:</a:t>
          </a:r>
          <a:endParaRPr lang="ru-RU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0874B30E-BCB2-4925-8739-C8AC8FF810C8}" type="sibTrans" cxnId="{A8C1951A-C03B-4DDE-B01E-0D4B4B98A32F}">
      <dgm:prSet/>
      <dgm:spPr/>
      <dgm:t>
        <a:bodyPr/>
        <a:lstStyle/>
        <a:p>
          <a:endParaRPr lang="ru-RU"/>
        </a:p>
      </dgm:t>
    </dgm:pt>
    <dgm:pt modelId="{9C3579E9-EDF0-4190-8108-C7686A855249}" type="parTrans" cxnId="{A8C1951A-C03B-4DDE-B01E-0D4B4B98A32F}">
      <dgm:prSet/>
      <dgm:spPr/>
      <dgm:t>
        <a:bodyPr/>
        <a:lstStyle/>
        <a:p>
          <a:endParaRPr lang="ru-RU"/>
        </a:p>
      </dgm:t>
    </dgm:pt>
    <dgm:pt modelId="{BADAEF93-2BA4-4CCF-BAAC-CD66B1B9F273}" type="pres">
      <dgm:prSet presAssocID="{F15BAFB7-C91B-4D33-A804-2D4F79BC8D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87F3FE0-E997-4D20-B66F-824BD1A9A781}" type="pres">
      <dgm:prSet presAssocID="{5D0B684A-3ACD-44D0-A3DD-184E32E077FC}" presName="parenttextcomposite" presStyleCnt="0"/>
      <dgm:spPr/>
    </dgm:pt>
    <dgm:pt modelId="{CA944029-CD5F-4647-8F34-9333CBAD1262}" type="pres">
      <dgm:prSet presAssocID="{5D0B684A-3ACD-44D0-A3DD-184E32E077F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6710F-CAD9-4426-9391-48A6250D41E8}" type="pres">
      <dgm:prSet presAssocID="{5D0B684A-3ACD-44D0-A3DD-184E32E077FC}" presName="composite" presStyleCnt="0"/>
      <dgm:spPr/>
    </dgm:pt>
    <dgm:pt modelId="{25384610-1630-43A5-B634-CAC64F42016C}" type="pres">
      <dgm:prSet presAssocID="{5D0B684A-3ACD-44D0-A3DD-184E32E077FC}" presName="chevron1" presStyleLbl="alignNode1" presStyleIdx="0" presStyleCnt="21"/>
      <dgm:spPr/>
    </dgm:pt>
    <dgm:pt modelId="{17F55624-4048-407B-9E67-C8F0E346CBA1}" type="pres">
      <dgm:prSet presAssocID="{5D0B684A-3ACD-44D0-A3DD-184E32E077FC}" presName="chevron2" presStyleLbl="alignNode1" presStyleIdx="1" presStyleCnt="21"/>
      <dgm:spPr/>
    </dgm:pt>
    <dgm:pt modelId="{B9EF207E-51CE-4D28-8F83-E8776AE41822}" type="pres">
      <dgm:prSet presAssocID="{5D0B684A-3ACD-44D0-A3DD-184E32E077FC}" presName="chevron3" presStyleLbl="alignNode1" presStyleIdx="2" presStyleCnt="21"/>
      <dgm:spPr/>
    </dgm:pt>
    <dgm:pt modelId="{DC6B5ED1-2255-4067-9BCE-9E8DB0AF7F73}" type="pres">
      <dgm:prSet presAssocID="{5D0B684A-3ACD-44D0-A3DD-184E32E077FC}" presName="chevron4" presStyleLbl="alignNode1" presStyleIdx="3" presStyleCnt="21"/>
      <dgm:spPr/>
    </dgm:pt>
    <dgm:pt modelId="{8008F2D7-765F-495B-BEE4-77FC92FBAEF2}" type="pres">
      <dgm:prSet presAssocID="{5D0B684A-3ACD-44D0-A3DD-184E32E077FC}" presName="chevron5" presStyleLbl="alignNode1" presStyleIdx="4" presStyleCnt="21"/>
      <dgm:spPr/>
    </dgm:pt>
    <dgm:pt modelId="{50055677-D53C-4031-8AD7-9FB38223B1A8}" type="pres">
      <dgm:prSet presAssocID="{5D0B684A-3ACD-44D0-A3DD-184E32E077FC}" presName="chevron6" presStyleLbl="alignNode1" presStyleIdx="5" presStyleCnt="21"/>
      <dgm:spPr/>
    </dgm:pt>
    <dgm:pt modelId="{86396E24-4B20-4BE4-ABB5-1ACD7FADFA58}" type="pres">
      <dgm:prSet presAssocID="{5D0B684A-3ACD-44D0-A3DD-184E32E077FC}" presName="chevron7" presStyleLbl="alignNode1" presStyleIdx="6" presStyleCnt="21"/>
      <dgm:spPr/>
    </dgm:pt>
    <dgm:pt modelId="{17FD9D2B-5958-45BC-934B-3D9B9D0A43B9}" type="pres">
      <dgm:prSet presAssocID="{5D0B684A-3ACD-44D0-A3DD-184E32E077FC}" presName="childtext" presStyleLbl="solidFgAcc1" presStyleIdx="0" presStyleCnt="1" custScaleX="115198" custScaleY="104931" custLinFactNeighborX="76" custLinFactNeighborY="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2D4FB-860D-42A4-B041-66B2E03FE2DC}" type="pres">
      <dgm:prSet presAssocID="{4B5F7C66-8646-48B0-981C-BBD132AD9807}" presName="sibTrans" presStyleCnt="0"/>
      <dgm:spPr/>
    </dgm:pt>
    <dgm:pt modelId="{82522832-F6DC-4A9D-920A-3EF2FD478132}" type="pres">
      <dgm:prSet presAssocID="{610AE666-D7AD-481B-8862-8D4EFA2F744F}" presName="parenttextcomposite" presStyleCnt="0"/>
      <dgm:spPr/>
    </dgm:pt>
    <dgm:pt modelId="{3EA2EA85-DC52-4196-BF52-B3F0C7CBFE4D}" type="pres">
      <dgm:prSet presAssocID="{610AE666-D7AD-481B-8862-8D4EFA2F744F}" presName="parenttext" presStyleLbl="revTx" presStyleIdx="1" presStyleCnt="3" custScaleX="11669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D8997-9B9B-4F91-B05E-2CFECB7FF914}" type="pres">
      <dgm:prSet presAssocID="{610AE666-D7AD-481B-8862-8D4EFA2F744F}" presName="parallelogramComposite" presStyleCnt="0"/>
      <dgm:spPr/>
    </dgm:pt>
    <dgm:pt modelId="{BE9B8FB2-2A21-4139-BC24-CF90D31EEF91}" type="pres">
      <dgm:prSet presAssocID="{610AE666-D7AD-481B-8862-8D4EFA2F744F}" presName="parallelogram1" presStyleLbl="alignNode1" presStyleIdx="7" presStyleCnt="21"/>
      <dgm:spPr/>
    </dgm:pt>
    <dgm:pt modelId="{D0FF7380-69D4-4FD4-B50F-A4DB9703B8B2}" type="pres">
      <dgm:prSet presAssocID="{610AE666-D7AD-481B-8862-8D4EFA2F744F}" presName="parallelogram2" presStyleLbl="alignNode1" presStyleIdx="8" presStyleCnt="21"/>
      <dgm:spPr/>
    </dgm:pt>
    <dgm:pt modelId="{BB1EFC9A-87E1-442C-897F-5C8AFA393F32}" type="pres">
      <dgm:prSet presAssocID="{610AE666-D7AD-481B-8862-8D4EFA2F744F}" presName="parallelogram3" presStyleLbl="alignNode1" presStyleIdx="9" presStyleCnt="21"/>
      <dgm:spPr/>
    </dgm:pt>
    <dgm:pt modelId="{AC30CAB5-5FB4-4C75-96EA-750AD2EDDEED}" type="pres">
      <dgm:prSet presAssocID="{610AE666-D7AD-481B-8862-8D4EFA2F744F}" presName="parallelogram4" presStyleLbl="alignNode1" presStyleIdx="10" presStyleCnt="21"/>
      <dgm:spPr/>
    </dgm:pt>
    <dgm:pt modelId="{E9FCB0BD-34B2-4EF1-B4E4-66FAEBF12A05}" type="pres">
      <dgm:prSet presAssocID="{610AE666-D7AD-481B-8862-8D4EFA2F744F}" presName="parallelogram5" presStyleLbl="alignNode1" presStyleIdx="11" presStyleCnt="21"/>
      <dgm:spPr/>
    </dgm:pt>
    <dgm:pt modelId="{88AD0B90-E7B8-48EE-BA30-522DD40F412E}" type="pres">
      <dgm:prSet presAssocID="{610AE666-D7AD-481B-8862-8D4EFA2F744F}" presName="parallelogram6" presStyleLbl="alignNode1" presStyleIdx="12" presStyleCnt="21"/>
      <dgm:spPr/>
    </dgm:pt>
    <dgm:pt modelId="{8657730D-47FA-44AD-B988-DF955BAF9B1A}" type="pres">
      <dgm:prSet presAssocID="{610AE666-D7AD-481B-8862-8D4EFA2F744F}" presName="parallelogram7" presStyleLbl="alignNode1" presStyleIdx="13" presStyleCnt="21"/>
      <dgm:spPr/>
    </dgm:pt>
    <dgm:pt modelId="{71AD931E-779C-4260-9849-D427969092B8}" type="pres">
      <dgm:prSet presAssocID="{2D0A4ADD-2521-4E97-93E9-64A809AAF6EA}" presName="sibTrans" presStyleCnt="0"/>
      <dgm:spPr/>
    </dgm:pt>
    <dgm:pt modelId="{9E6D2885-60E0-443D-A5F2-414A9554ABF8}" type="pres">
      <dgm:prSet presAssocID="{5E70526B-436D-4256-A53F-09D80D6F491E}" presName="parenttextcomposite" presStyleCnt="0"/>
      <dgm:spPr/>
    </dgm:pt>
    <dgm:pt modelId="{39B2CE0F-1FCE-4981-9683-90E0E4FFD195}" type="pres">
      <dgm:prSet presAssocID="{5E70526B-436D-4256-A53F-09D80D6F491E}" presName="parenttext" presStyleLbl="revTx" presStyleIdx="2" presStyleCnt="3" custScaleX="116695" custScaleY="12315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D739D-F45C-4265-A379-699C2B959F83}" type="pres">
      <dgm:prSet presAssocID="{5E70526B-436D-4256-A53F-09D80D6F491E}" presName="parallelogramComposite" presStyleCnt="0"/>
      <dgm:spPr/>
    </dgm:pt>
    <dgm:pt modelId="{A61DC538-DA5F-4E1E-9EEE-BA512D49FA8F}" type="pres">
      <dgm:prSet presAssocID="{5E70526B-436D-4256-A53F-09D80D6F491E}" presName="parallelogram1" presStyleLbl="alignNode1" presStyleIdx="14" presStyleCnt="21"/>
      <dgm:spPr/>
    </dgm:pt>
    <dgm:pt modelId="{76ED05B6-2F96-487D-B976-1A411BDA736C}" type="pres">
      <dgm:prSet presAssocID="{5E70526B-436D-4256-A53F-09D80D6F491E}" presName="parallelogram2" presStyleLbl="alignNode1" presStyleIdx="15" presStyleCnt="21"/>
      <dgm:spPr/>
    </dgm:pt>
    <dgm:pt modelId="{7AB20E3D-235C-4BA2-AEF8-74C2D4829058}" type="pres">
      <dgm:prSet presAssocID="{5E70526B-436D-4256-A53F-09D80D6F491E}" presName="parallelogram3" presStyleLbl="alignNode1" presStyleIdx="16" presStyleCnt="21"/>
      <dgm:spPr/>
    </dgm:pt>
    <dgm:pt modelId="{BE815F71-60A1-4387-9CE7-467478006A54}" type="pres">
      <dgm:prSet presAssocID="{5E70526B-436D-4256-A53F-09D80D6F491E}" presName="parallelogram4" presStyleLbl="alignNode1" presStyleIdx="17" presStyleCnt="21"/>
      <dgm:spPr/>
    </dgm:pt>
    <dgm:pt modelId="{3C74EED7-3A16-4D84-8C9B-3C2D08721C98}" type="pres">
      <dgm:prSet presAssocID="{5E70526B-436D-4256-A53F-09D80D6F491E}" presName="parallelogram5" presStyleLbl="alignNode1" presStyleIdx="18" presStyleCnt="21"/>
      <dgm:spPr/>
    </dgm:pt>
    <dgm:pt modelId="{C773F139-4E0E-49FE-B4C4-DED6552E9F0E}" type="pres">
      <dgm:prSet presAssocID="{5E70526B-436D-4256-A53F-09D80D6F491E}" presName="parallelogram6" presStyleLbl="alignNode1" presStyleIdx="19" presStyleCnt="21"/>
      <dgm:spPr/>
    </dgm:pt>
    <dgm:pt modelId="{7ECEB95E-89F0-4A1D-B73B-FC1F7A3C5880}" type="pres">
      <dgm:prSet presAssocID="{5E70526B-436D-4256-A53F-09D80D6F491E}" presName="parallelogram7" presStyleLbl="alignNode1" presStyleIdx="20" presStyleCnt="21"/>
      <dgm:spPr/>
    </dgm:pt>
  </dgm:ptLst>
  <dgm:cxnLst>
    <dgm:cxn modelId="{7B0E6B47-3507-4298-B326-E64D5A131238}" type="presOf" srcId="{D2ECEE7A-D570-45D8-99A4-507FB75DC67A}" destId="{17FD9D2B-5958-45BC-934B-3D9B9D0A43B9}" srcOrd="0" destOrd="0" presId="urn:microsoft.com/office/officeart/2008/layout/VerticalAccentList"/>
    <dgm:cxn modelId="{CC3A3D97-C374-49EB-8CFE-4B45BB74FD50}" type="presOf" srcId="{F15BAFB7-C91B-4D33-A804-2D4F79BC8D10}" destId="{BADAEF93-2BA4-4CCF-BAAC-CD66B1B9F273}" srcOrd="0" destOrd="0" presId="urn:microsoft.com/office/officeart/2008/layout/VerticalAccentList"/>
    <dgm:cxn modelId="{2C08F1A4-D789-4811-BAD4-CBD85F04A61E}" srcId="{F15BAFB7-C91B-4D33-A804-2D4F79BC8D10}" destId="{610AE666-D7AD-481B-8862-8D4EFA2F744F}" srcOrd="1" destOrd="0" parTransId="{1F3D5681-6987-4487-843F-5F033363D9DD}" sibTransId="{2D0A4ADD-2521-4E97-93E9-64A809AAF6EA}"/>
    <dgm:cxn modelId="{30F0B4DF-F4A7-432A-BC67-B5CA43B83CF4}" type="presOf" srcId="{5E70526B-436D-4256-A53F-09D80D6F491E}" destId="{39B2CE0F-1FCE-4981-9683-90E0E4FFD195}" srcOrd="0" destOrd="0" presId="urn:microsoft.com/office/officeart/2008/layout/VerticalAccentList"/>
    <dgm:cxn modelId="{A8C1951A-C03B-4DDE-B01E-0D4B4B98A32F}" srcId="{5D0B684A-3ACD-44D0-A3DD-184E32E077FC}" destId="{D2ECEE7A-D570-45D8-99A4-507FB75DC67A}" srcOrd="0" destOrd="0" parTransId="{9C3579E9-EDF0-4190-8108-C7686A855249}" sibTransId="{0874B30E-BCB2-4925-8739-C8AC8FF810C8}"/>
    <dgm:cxn modelId="{22C77549-FEC7-4B5A-A14A-483A25F34C99}" type="presOf" srcId="{610AE666-D7AD-481B-8862-8D4EFA2F744F}" destId="{3EA2EA85-DC52-4196-BF52-B3F0C7CBFE4D}" srcOrd="0" destOrd="0" presId="urn:microsoft.com/office/officeart/2008/layout/VerticalAccentList"/>
    <dgm:cxn modelId="{78638902-4802-4DB4-A5E3-4A3E56F9D358}" srcId="{F15BAFB7-C91B-4D33-A804-2D4F79BC8D10}" destId="{5E70526B-436D-4256-A53F-09D80D6F491E}" srcOrd="2" destOrd="0" parTransId="{B17990A5-639C-40FB-A114-18FCEE93A301}" sibTransId="{A8F65A42-39E2-4E6F-A75A-0CDC4DBBBDD0}"/>
    <dgm:cxn modelId="{9CC6CC22-FC25-4842-8988-B48C1146DA42}" type="presOf" srcId="{5D0B684A-3ACD-44D0-A3DD-184E32E077FC}" destId="{CA944029-CD5F-4647-8F34-9333CBAD1262}" srcOrd="0" destOrd="0" presId="urn:microsoft.com/office/officeart/2008/layout/VerticalAccentList"/>
    <dgm:cxn modelId="{82D15D25-CD50-4D5F-B777-3DD53C3EF90F}" srcId="{F15BAFB7-C91B-4D33-A804-2D4F79BC8D10}" destId="{5D0B684A-3ACD-44D0-A3DD-184E32E077FC}" srcOrd="0" destOrd="0" parTransId="{97DACBF3-7AE8-4C53-B636-7EAB0AA23C6E}" sibTransId="{4B5F7C66-8646-48B0-981C-BBD132AD9807}"/>
    <dgm:cxn modelId="{76E7C9A9-B777-4CEF-8BA2-6A3F144B27A2}" type="presParOf" srcId="{BADAEF93-2BA4-4CCF-BAAC-CD66B1B9F273}" destId="{F87F3FE0-E997-4D20-B66F-824BD1A9A781}" srcOrd="0" destOrd="0" presId="urn:microsoft.com/office/officeart/2008/layout/VerticalAccentList"/>
    <dgm:cxn modelId="{FAFB6447-F5D8-4169-876D-B328213427D2}" type="presParOf" srcId="{F87F3FE0-E997-4D20-B66F-824BD1A9A781}" destId="{CA944029-CD5F-4647-8F34-9333CBAD1262}" srcOrd="0" destOrd="0" presId="urn:microsoft.com/office/officeart/2008/layout/VerticalAccentList"/>
    <dgm:cxn modelId="{0F36A271-F9FF-4E87-BFE0-D5247981F2C2}" type="presParOf" srcId="{BADAEF93-2BA4-4CCF-BAAC-CD66B1B9F273}" destId="{24D6710F-CAD9-4426-9391-48A6250D41E8}" srcOrd="1" destOrd="0" presId="urn:microsoft.com/office/officeart/2008/layout/VerticalAccentList"/>
    <dgm:cxn modelId="{216BA39F-8BBF-4535-8688-4CAD1E8B95C4}" type="presParOf" srcId="{24D6710F-CAD9-4426-9391-48A6250D41E8}" destId="{25384610-1630-43A5-B634-CAC64F42016C}" srcOrd="0" destOrd="0" presId="urn:microsoft.com/office/officeart/2008/layout/VerticalAccentList"/>
    <dgm:cxn modelId="{22AD193D-FC72-4D50-9FE7-1A334274A3EA}" type="presParOf" srcId="{24D6710F-CAD9-4426-9391-48A6250D41E8}" destId="{17F55624-4048-407B-9E67-C8F0E346CBA1}" srcOrd="1" destOrd="0" presId="urn:microsoft.com/office/officeart/2008/layout/VerticalAccentList"/>
    <dgm:cxn modelId="{C06BED7D-BBC7-4D14-AF5A-2957EB85888C}" type="presParOf" srcId="{24D6710F-CAD9-4426-9391-48A6250D41E8}" destId="{B9EF207E-51CE-4D28-8F83-E8776AE41822}" srcOrd="2" destOrd="0" presId="urn:microsoft.com/office/officeart/2008/layout/VerticalAccentList"/>
    <dgm:cxn modelId="{30650099-5F9C-4D04-A072-8C8C13D939C1}" type="presParOf" srcId="{24D6710F-CAD9-4426-9391-48A6250D41E8}" destId="{DC6B5ED1-2255-4067-9BCE-9E8DB0AF7F73}" srcOrd="3" destOrd="0" presId="urn:microsoft.com/office/officeart/2008/layout/VerticalAccentList"/>
    <dgm:cxn modelId="{6ABC1E6F-1CCE-4CEF-B056-8592FC1C1AAB}" type="presParOf" srcId="{24D6710F-CAD9-4426-9391-48A6250D41E8}" destId="{8008F2D7-765F-495B-BEE4-77FC92FBAEF2}" srcOrd="4" destOrd="0" presId="urn:microsoft.com/office/officeart/2008/layout/VerticalAccentList"/>
    <dgm:cxn modelId="{A9195AE3-36E4-4465-AE59-72C9C7AAEB48}" type="presParOf" srcId="{24D6710F-CAD9-4426-9391-48A6250D41E8}" destId="{50055677-D53C-4031-8AD7-9FB38223B1A8}" srcOrd="5" destOrd="0" presId="urn:microsoft.com/office/officeart/2008/layout/VerticalAccentList"/>
    <dgm:cxn modelId="{BD1BA275-CDFD-4DF4-B24A-729F48D77DD4}" type="presParOf" srcId="{24D6710F-CAD9-4426-9391-48A6250D41E8}" destId="{86396E24-4B20-4BE4-ABB5-1ACD7FADFA58}" srcOrd="6" destOrd="0" presId="urn:microsoft.com/office/officeart/2008/layout/VerticalAccentList"/>
    <dgm:cxn modelId="{85620153-DE1F-4068-94C1-FCCE6E244823}" type="presParOf" srcId="{24D6710F-CAD9-4426-9391-48A6250D41E8}" destId="{17FD9D2B-5958-45BC-934B-3D9B9D0A43B9}" srcOrd="7" destOrd="0" presId="urn:microsoft.com/office/officeart/2008/layout/VerticalAccentList"/>
    <dgm:cxn modelId="{243ADF79-6CE0-4E93-9FEC-A952957EC217}" type="presParOf" srcId="{BADAEF93-2BA4-4CCF-BAAC-CD66B1B9F273}" destId="{D1C2D4FB-860D-42A4-B041-66B2E03FE2DC}" srcOrd="2" destOrd="0" presId="urn:microsoft.com/office/officeart/2008/layout/VerticalAccentList"/>
    <dgm:cxn modelId="{4949B2D8-95C1-4100-AE2D-B19687F01AE4}" type="presParOf" srcId="{BADAEF93-2BA4-4CCF-BAAC-CD66B1B9F273}" destId="{82522832-F6DC-4A9D-920A-3EF2FD478132}" srcOrd="3" destOrd="0" presId="urn:microsoft.com/office/officeart/2008/layout/VerticalAccentList"/>
    <dgm:cxn modelId="{69615830-8F62-43FB-8B93-83757549B898}" type="presParOf" srcId="{82522832-F6DC-4A9D-920A-3EF2FD478132}" destId="{3EA2EA85-DC52-4196-BF52-B3F0C7CBFE4D}" srcOrd="0" destOrd="0" presId="urn:microsoft.com/office/officeart/2008/layout/VerticalAccentList"/>
    <dgm:cxn modelId="{CDF22CEB-A62C-4DD9-BD6A-6DD05D245CAD}" type="presParOf" srcId="{BADAEF93-2BA4-4CCF-BAAC-CD66B1B9F273}" destId="{97FD8997-9B9B-4F91-B05E-2CFECB7FF914}" srcOrd="4" destOrd="0" presId="urn:microsoft.com/office/officeart/2008/layout/VerticalAccentList"/>
    <dgm:cxn modelId="{A4FD3E62-66F9-4D82-8AC5-B84909B4E9CA}" type="presParOf" srcId="{97FD8997-9B9B-4F91-B05E-2CFECB7FF914}" destId="{BE9B8FB2-2A21-4139-BC24-CF90D31EEF91}" srcOrd="0" destOrd="0" presId="urn:microsoft.com/office/officeart/2008/layout/VerticalAccentList"/>
    <dgm:cxn modelId="{EEC74319-C52E-40F7-B00B-FFF3A6100F37}" type="presParOf" srcId="{97FD8997-9B9B-4F91-B05E-2CFECB7FF914}" destId="{D0FF7380-69D4-4FD4-B50F-A4DB9703B8B2}" srcOrd="1" destOrd="0" presId="urn:microsoft.com/office/officeart/2008/layout/VerticalAccentList"/>
    <dgm:cxn modelId="{236EE9B3-A7EF-4624-B142-512A142F5B98}" type="presParOf" srcId="{97FD8997-9B9B-4F91-B05E-2CFECB7FF914}" destId="{BB1EFC9A-87E1-442C-897F-5C8AFA393F32}" srcOrd="2" destOrd="0" presId="urn:microsoft.com/office/officeart/2008/layout/VerticalAccentList"/>
    <dgm:cxn modelId="{0FC45B1D-B474-4000-995C-EE357A40A552}" type="presParOf" srcId="{97FD8997-9B9B-4F91-B05E-2CFECB7FF914}" destId="{AC30CAB5-5FB4-4C75-96EA-750AD2EDDEED}" srcOrd="3" destOrd="0" presId="urn:microsoft.com/office/officeart/2008/layout/VerticalAccentList"/>
    <dgm:cxn modelId="{FB4C8FF2-1D3E-4A26-8A7E-DE4690C8291C}" type="presParOf" srcId="{97FD8997-9B9B-4F91-B05E-2CFECB7FF914}" destId="{E9FCB0BD-34B2-4EF1-B4E4-66FAEBF12A05}" srcOrd="4" destOrd="0" presId="urn:microsoft.com/office/officeart/2008/layout/VerticalAccentList"/>
    <dgm:cxn modelId="{F2EE1E0A-1967-4714-A69E-FDF8AF42DC8C}" type="presParOf" srcId="{97FD8997-9B9B-4F91-B05E-2CFECB7FF914}" destId="{88AD0B90-E7B8-48EE-BA30-522DD40F412E}" srcOrd="5" destOrd="0" presId="urn:microsoft.com/office/officeart/2008/layout/VerticalAccentList"/>
    <dgm:cxn modelId="{FF8A1264-EB26-4755-BEB7-06FCF5DA432D}" type="presParOf" srcId="{97FD8997-9B9B-4F91-B05E-2CFECB7FF914}" destId="{8657730D-47FA-44AD-B988-DF955BAF9B1A}" srcOrd="6" destOrd="0" presId="urn:microsoft.com/office/officeart/2008/layout/VerticalAccentList"/>
    <dgm:cxn modelId="{C428D518-8681-4DDC-8DCC-BAEA75D67BBD}" type="presParOf" srcId="{BADAEF93-2BA4-4CCF-BAAC-CD66B1B9F273}" destId="{71AD931E-779C-4260-9849-D427969092B8}" srcOrd="5" destOrd="0" presId="urn:microsoft.com/office/officeart/2008/layout/VerticalAccentList"/>
    <dgm:cxn modelId="{CB1A535F-7082-416C-B225-8C3D19A898F9}" type="presParOf" srcId="{BADAEF93-2BA4-4CCF-BAAC-CD66B1B9F273}" destId="{9E6D2885-60E0-443D-A5F2-414A9554ABF8}" srcOrd="6" destOrd="0" presId="urn:microsoft.com/office/officeart/2008/layout/VerticalAccentList"/>
    <dgm:cxn modelId="{A8FB72D6-82E5-46F3-8D9F-EB21E643495B}" type="presParOf" srcId="{9E6D2885-60E0-443D-A5F2-414A9554ABF8}" destId="{39B2CE0F-1FCE-4981-9683-90E0E4FFD195}" srcOrd="0" destOrd="0" presId="urn:microsoft.com/office/officeart/2008/layout/VerticalAccentList"/>
    <dgm:cxn modelId="{7E2A32F2-6B80-4641-AED9-065455BDB567}" type="presParOf" srcId="{BADAEF93-2BA4-4CCF-BAAC-CD66B1B9F273}" destId="{005D739D-F45C-4265-A379-699C2B959F83}" srcOrd="7" destOrd="0" presId="urn:microsoft.com/office/officeart/2008/layout/VerticalAccentList"/>
    <dgm:cxn modelId="{4D4FE3BB-DF9E-4500-8477-6870370F6EEF}" type="presParOf" srcId="{005D739D-F45C-4265-A379-699C2B959F83}" destId="{A61DC538-DA5F-4E1E-9EEE-BA512D49FA8F}" srcOrd="0" destOrd="0" presId="urn:microsoft.com/office/officeart/2008/layout/VerticalAccentList"/>
    <dgm:cxn modelId="{7339CA28-AEFB-4D8B-BCDB-F8B60F4DF07E}" type="presParOf" srcId="{005D739D-F45C-4265-A379-699C2B959F83}" destId="{76ED05B6-2F96-487D-B976-1A411BDA736C}" srcOrd="1" destOrd="0" presId="urn:microsoft.com/office/officeart/2008/layout/VerticalAccentList"/>
    <dgm:cxn modelId="{1DD449C8-7C03-41B5-811F-2420E03B5559}" type="presParOf" srcId="{005D739D-F45C-4265-A379-699C2B959F83}" destId="{7AB20E3D-235C-4BA2-AEF8-74C2D4829058}" srcOrd="2" destOrd="0" presId="urn:microsoft.com/office/officeart/2008/layout/VerticalAccentList"/>
    <dgm:cxn modelId="{A69D467E-20E0-41F9-83F3-1C272CE87197}" type="presParOf" srcId="{005D739D-F45C-4265-A379-699C2B959F83}" destId="{BE815F71-60A1-4387-9CE7-467478006A54}" srcOrd="3" destOrd="0" presId="urn:microsoft.com/office/officeart/2008/layout/VerticalAccentList"/>
    <dgm:cxn modelId="{72135EE3-87C8-4036-BCDF-C1A2AE15A521}" type="presParOf" srcId="{005D739D-F45C-4265-A379-699C2B959F83}" destId="{3C74EED7-3A16-4D84-8C9B-3C2D08721C98}" srcOrd="4" destOrd="0" presId="urn:microsoft.com/office/officeart/2008/layout/VerticalAccentList"/>
    <dgm:cxn modelId="{855CA913-54EB-43A6-8D80-F42C93C3452F}" type="presParOf" srcId="{005D739D-F45C-4265-A379-699C2B959F83}" destId="{C773F139-4E0E-49FE-B4C4-DED6552E9F0E}" srcOrd="5" destOrd="0" presId="urn:microsoft.com/office/officeart/2008/layout/VerticalAccentList"/>
    <dgm:cxn modelId="{EC168929-065C-4C6F-8DE9-E02E681DE93D}" type="presParOf" srcId="{005D739D-F45C-4265-A379-699C2B959F83}" destId="{7ECEB95E-89F0-4A1D-B73B-FC1F7A3C588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6762A-8167-4E4D-AF9C-07E820C878B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D25A8A-A1FB-4229-BE0A-3897055F2EDC}">
      <dgm:prSet phldrT="[Текст]" custT="1"/>
      <dgm:spPr/>
      <dgm:t>
        <a:bodyPr/>
        <a:lstStyle/>
        <a:p>
          <a:pPr algn="just"/>
          <a:r>
            <a:rPr lang="ru-RU" sz="1600" dirty="0" smtClean="0"/>
            <a:t>Инновация (нововведение) - в социально-психологическом аспекте - создание и внедрение различного вида новшеств, порождающих значимые изменения в социальной практике. (Словарь практического психолога. Минск, 1998.)</a:t>
          </a:r>
          <a:endParaRPr lang="ru-RU" sz="1600" dirty="0"/>
        </a:p>
      </dgm:t>
    </dgm:pt>
    <dgm:pt modelId="{05FB9421-9224-4439-B29C-39B2BA7530FC}" type="parTrans" cxnId="{7C1EBE15-C774-4648-BC0B-0E3994902152}">
      <dgm:prSet/>
      <dgm:spPr/>
      <dgm:t>
        <a:bodyPr/>
        <a:lstStyle/>
        <a:p>
          <a:endParaRPr lang="ru-RU"/>
        </a:p>
      </dgm:t>
    </dgm:pt>
    <dgm:pt modelId="{E25CEF3B-B3B9-4F0E-B4D6-70F729EAC3F4}" type="sibTrans" cxnId="{7C1EBE15-C774-4648-BC0B-0E3994902152}">
      <dgm:prSet/>
      <dgm:spPr/>
      <dgm:t>
        <a:bodyPr/>
        <a:lstStyle/>
        <a:p>
          <a:endParaRPr lang="ru-RU"/>
        </a:p>
      </dgm:t>
    </dgm:pt>
    <dgm:pt modelId="{D384A609-D9A7-462E-9511-7AC6CFEC2FF7}">
      <dgm:prSet phldrT="[Текст]" custT="1"/>
      <dgm:spPr/>
      <dgm:t>
        <a:bodyPr/>
        <a:lstStyle/>
        <a:p>
          <a:pPr algn="just"/>
          <a:r>
            <a:rPr lang="ru-RU" sz="1600" dirty="0" smtClean="0"/>
            <a:t>Новый - впервые созданный или сделанный, появившийся или возникший недавно, взамен прежнего, вновь открытый, относящийся к ближайшему прошлому или к настоящему времени, недостаточно знакомый, малоизвестный. (Ожегов С.И. Словарь русского языка. М., 1978.)</a:t>
          </a:r>
          <a:endParaRPr lang="ru-RU" sz="1600" dirty="0"/>
        </a:p>
      </dgm:t>
    </dgm:pt>
    <dgm:pt modelId="{61AF0B5B-9B51-44EB-959F-A6967784A2BC}" type="parTrans" cxnId="{278BA94C-6380-47DB-8848-E809C0F2DBB8}">
      <dgm:prSet/>
      <dgm:spPr/>
      <dgm:t>
        <a:bodyPr/>
        <a:lstStyle/>
        <a:p>
          <a:endParaRPr lang="ru-RU"/>
        </a:p>
      </dgm:t>
    </dgm:pt>
    <dgm:pt modelId="{6CCB25DB-B793-4F4C-A7E3-EA56998027EC}" type="sibTrans" cxnId="{278BA94C-6380-47DB-8848-E809C0F2DBB8}">
      <dgm:prSet/>
      <dgm:spPr/>
      <dgm:t>
        <a:bodyPr/>
        <a:lstStyle/>
        <a:p>
          <a:endParaRPr lang="ru-RU"/>
        </a:p>
      </dgm:t>
    </dgm:pt>
    <dgm:pt modelId="{B068E576-781D-4AAB-95F6-DB08ABFB28A9}">
      <dgm:prSet custT="1"/>
      <dgm:spPr/>
      <dgm:t>
        <a:bodyPr/>
        <a:lstStyle/>
        <a:p>
          <a:pPr algn="just"/>
          <a:r>
            <a:rPr lang="ru-RU" sz="1600" dirty="0" smtClean="0"/>
            <a:t>Нововведение (инновация) - комплексный процесс создания, распространения, внедрения и использования нового практического средства, метода, концепции и т.д. - новшества для удовлетворения человеческих потребностей. (Полонский В.М. Научно-педагогическая информация: Словарь-справочник. М., 1995.)</a:t>
          </a:r>
          <a:endParaRPr lang="ru-RU" sz="1600" dirty="0"/>
        </a:p>
      </dgm:t>
    </dgm:pt>
    <dgm:pt modelId="{FAF03095-9D53-475F-9BE3-B83F03E10E8B}" type="parTrans" cxnId="{9F9B9608-F0C9-45EF-B715-57CFEF4A1DE3}">
      <dgm:prSet/>
      <dgm:spPr/>
      <dgm:t>
        <a:bodyPr/>
        <a:lstStyle/>
        <a:p>
          <a:endParaRPr lang="ru-RU"/>
        </a:p>
      </dgm:t>
    </dgm:pt>
    <dgm:pt modelId="{CE18A992-02A2-42DF-949F-B88D8393896B}" type="sibTrans" cxnId="{9F9B9608-F0C9-45EF-B715-57CFEF4A1DE3}">
      <dgm:prSet/>
      <dgm:spPr/>
      <dgm:t>
        <a:bodyPr/>
        <a:lstStyle/>
        <a:p>
          <a:endParaRPr lang="ru-RU"/>
        </a:p>
      </dgm:t>
    </dgm:pt>
    <dgm:pt modelId="{AD39815D-1D4A-4976-B78A-80FCA166F7DE}" type="pres">
      <dgm:prSet presAssocID="{37F6762A-8167-4E4D-AF9C-07E820C878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F0D14-9284-4050-A33A-AD936CF30086}" type="pres">
      <dgm:prSet presAssocID="{A7D25A8A-A1FB-4229-BE0A-3897055F2EDC}" presName="parentLin" presStyleCnt="0"/>
      <dgm:spPr/>
    </dgm:pt>
    <dgm:pt modelId="{B6F114DA-FBDD-461B-9922-46E7A9DF400B}" type="pres">
      <dgm:prSet presAssocID="{A7D25A8A-A1FB-4229-BE0A-3897055F2ED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34C73D-DFBD-494E-8904-6E478629E495}" type="pres">
      <dgm:prSet presAssocID="{A7D25A8A-A1FB-4229-BE0A-3897055F2EDC}" presName="parentText" presStyleLbl="node1" presStyleIdx="0" presStyleCnt="3" custScaleX="150037" custScaleY="830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3D4F6-2D73-4CAE-B09F-209A4866B12F}" type="pres">
      <dgm:prSet presAssocID="{A7D25A8A-A1FB-4229-BE0A-3897055F2EDC}" presName="negativeSpace" presStyleCnt="0"/>
      <dgm:spPr/>
    </dgm:pt>
    <dgm:pt modelId="{94655ABB-09B4-4C6C-8615-1623C3BCE310}" type="pres">
      <dgm:prSet presAssocID="{A7D25A8A-A1FB-4229-BE0A-3897055F2EDC}" presName="childText" presStyleLbl="conFgAcc1" presStyleIdx="0" presStyleCnt="3">
        <dgm:presLayoutVars>
          <dgm:bulletEnabled val="1"/>
        </dgm:presLayoutVars>
      </dgm:prSet>
      <dgm:spPr/>
    </dgm:pt>
    <dgm:pt modelId="{EB43AF35-6141-401D-B299-E4390764B25F}" type="pres">
      <dgm:prSet presAssocID="{E25CEF3B-B3B9-4F0E-B4D6-70F729EAC3F4}" presName="spaceBetweenRectangles" presStyleCnt="0"/>
      <dgm:spPr/>
    </dgm:pt>
    <dgm:pt modelId="{C54A9BD0-2F69-4E3B-9EC7-E1CA1EE0E6C9}" type="pres">
      <dgm:prSet presAssocID="{D384A609-D9A7-462E-9511-7AC6CFEC2FF7}" presName="parentLin" presStyleCnt="0"/>
      <dgm:spPr/>
    </dgm:pt>
    <dgm:pt modelId="{C331D736-02CE-42FF-BD70-B7018E4054AB}" type="pres">
      <dgm:prSet presAssocID="{D384A609-D9A7-462E-9511-7AC6CFEC2F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590E23-688A-4B1B-AD8E-9305A04DFCFB}" type="pres">
      <dgm:prSet presAssocID="{D384A609-D9A7-462E-9511-7AC6CFEC2FF7}" presName="parentText" presStyleLbl="node1" presStyleIdx="1" presStyleCnt="3" custScaleX="150037" custScaleY="814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70830-39DC-4246-AFD2-1C121EC5C712}" type="pres">
      <dgm:prSet presAssocID="{D384A609-D9A7-462E-9511-7AC6CFEC2FF7}" presName="negativeSpace" presStyleCnt="0"/>
      <dgm:spPr/>
    </dgm:pt>
    <dgm:pt modelId="{CFB547DA-8C3B-4B35-B877-F36FAA527E3D}" type="pres">
      <dgm:prSet presAssocID="{D384A609-D9A7-462E-9511-7AC6CFEC2FF7}" presName="childText" presStyleLbl="conFgAcc1" presStyleIdx="1" presStyleCnt="3">
        <dgm:presLayoutVars>
          <dgm:bulletEnabled val="1"/>
        </dgm:presLayoutVars>
      </dgm:prSet>
      <dgm:spPr/>
    </dgm:pt>
    <dgm:pt modelId="{BDFE8AD5-4794-4D4F-9D66-E8280B4E6CC9}" type="pres">
      <dgm:prSet presAssocID="{6CCB25DB-B793-4F4C-A7E3-EA56998027EC}" presName="spaceBetweenRectangles" presStyleCnt="0"/>
      <dgm:spPr/>
    </dgm:pt>
    <dgm:pt modelId="{7CDAAB2D-1644-43F1-8A80-631D63E0CC7F}" type="pres">
      <dgm:prSet presAssocID="{B068E576-781D-4AAB-95F6-DB08ABFB28A9}" presName="parentLin" presStyleCnt="0"/>
      <dgm:spPr/>
    </dgm:pt>
    <dgm:pt modelId="{6AD65227-4FAA-48F9-AFD0-9EFD9BF8A88E}" type="pres">
      <dgm:prSet presAssocID="{B068E576-781D-4AAB-95F6-DB08ABFB28A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C160A1E-694C-411A-9792-42C2F5D1E5D8}" type="pres">
      <dgm:prSet presAssocID="{B068E576-781D-4AAB-95F6-DB08ABFB28A9}" presName="parentText" presStyleLbl="node1" presStyleIdx="2" presStyleCnt="3" custScaleX="150191" custScaleY="9279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4E477-9D13-4C70-89C9-35EE14E80429}" type="pres">
      <dgm:prSet presAssocID="{B068E576-781D-4AAB-95F6-DB08ABFB28A9}" presName="negativeSpace" presStyleCnt="0"/>
      <dgm:spPr/>
    </dgm:pt>
    <dgm:pt modelId="{CA4507DB-8631-4F4D-9EF4-B2590847BC36}" type="pres">
      <dgm:prSet presAssocID="{B068E576-781D-4AAB-95F6-DB08ABFB28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F9B9608-F0C9-45EF-B715-57CFEF4A1DE3}" srcId="{37F6762A-8167-4E4D-AF9C-07E820C878B9}" destId="{B068E576-781D-4AAB-95F6-DB08ABFB28A9}" srcOrd="2" destOrd="0" parTransId="{FAF03095-9D53-475F-9BE3-B83F03E10E8B}" sibTransId="{CE18A992-02A2-42DF-949F-B88D8393896B}"/>
    <dgm:cxn modelId="{5C1568DA-1E7D-4CCA-A20C-B6D61B6AF074}" type="presOf" srcId="{D384A609-D9A7-462E-9511-7AC6CFEC2FF7}" destId="{1C590E23-688A-4B1B-AD8E-9305A04DFCFB}" srcOrd="1" destOrd="0" presId="urn:microsoft.com/office/officeart/2005/8/layout/list1"/>
    <dgm:cxn modelId="{BBE08ECB-AFAE-4ED3-9D37-D104D4F17808}" type="presOf" srcId="{A7D25A8A-A1FB-4229-BE0A-3897055F2EDC}" destId="{7E34C73D-DFBD-494E-8904-6E478629E495}" srcOrd="1" destOrd="0" presId="urn:microsoft.com/office/officeart/2005/8/layout/list1"/>
    <dgm:cxn modelId="{7B980B6B-99B0-49B2-95FC-B017FC143242}" type="presOf" srcId="{D384A609-D9A7-462E-9511-7AC6CFEC2FF7}" destId="{C331D736-02CE-42FF-BD70-B7018E4054AB}" srcOrd="0" destOrd="0" presId="urn:microsoft.com/office/officeart/2005/8/layout/list1"/>
    <dgm:cxn modelId="{7C1EBE15-C774-4648-BC0B-0E3994902152}" srcId="{37F6762A-8167-4E4D-AF9C-07E820C878B9}" destId="{A7D25A8A-A1FB-4229-BE0A-3897055F2EDC}" srcOrd="0" destOrd="0" parTransId="{05FB9421-9224-4439-B29C-39B2BA7530FC}" sibTransId="{E25CEF3B-B3B9-4F0E-B4D6-70F729EAC3F4}"/>
    <dgm:cxn modelId="{8E9C7829-0C9E-402C-AC7D-C9A32B125A85}" type="presOf" srcId="{B068E576-781D-4AAB-95F6-DB08ABFB28A9}" destId="{6AD65227-4FAA-48F9-AFD0-9EFD9BF8A88E}" srcOrd="0" destOrd="0" presId="urn:microsoft.com/office/officeart/2005/8/layout/list1"/>
    <dgm:cxn modelId="{278BA94C-6380-47DB-8848-E809C0F2DBB8}" srcId="{37F6762A-8167-4E4D-AF9C-07E820C878B9}" destId="{D384A609-D9A7-462E-9511-7AC6CFEC2FF7}" srcOrd="1" destOrd="0" parTransId="{61AF0B5B-9B51-44EB-959F-A6967784A2BC}" sibTransId="{6CCB25DB-B793-4F4C-A7E3-EA56998027EC}"/>
    <dgm:cxn modelId="{69F632CA-94FF-4BAB-81FB-3EB951F41421}" type="presOf" srcId="{B068E576-781D-4AAB-95F6-DB08ABFB28A9}" destId="{DC160A1E-694C-411A-9792-42C2F5D1E5D8}" srcOrd="1" destOrd="0" presId="urn:microsoft.com/office/officeart/2005/8/layout/list1"/>
    <dgm:cxn modelId="{B0B1585A-BF3F-4209-8574-4342DB58A827}" type="presOf" srcId="{A7D25A8A-A1FB-4229-BE0A-3897055F2EDC}" destId="{B6F114DA-FBDD-461B-9922-46E7A9DF400B}" srcOrd="0" destOrd="0" presId="urn:microsoft.com/office/officeart/2005/8/layout/list1"/>
    <dgm:cxn modelId="{8C0132AF-58E1-4ECB-BDFE-9CFB62F1F969}" type="presOf" srcId="{37F6762A-8167-4E4D-AF9C-07E820C878B9}" destId="{AD39815D-1D4A-4976-B78A-80FCA166F7DE}" srcOrd="0" destOrd="0" presId="urn:microsoft.com/office/officeart/2005/8/layout/list1"/>
    <dgm:cxn modelId="{B28CF96D-01A6-4B5D-B278-1F04A3FDE98A}" type="presParOf" srcId="{AD39815D-1D4A-4976-B78A-80FCA166F7DE}" destId="{100F0D14-9284-4050-A33A-AD936CF30086}" srcOrd="0" destOrd="0" presId="urn:microsoft.com/office/officeart/2005/8/layout/list1"/>
    <dgm:cxn modelId="{9C331A65-CFE6-4EEB-A333-77B6E0C10615}" type="presParOf" srcId="{100F0D14-9284-4050-A33A-AD936CF30086}" destId="{B6F114DA-FBDD-461B-9922-46E7A9DF400B}" srcOrd="0" destOrd="0" presId="urn:microsoft.com/office/officeart/2005/8/layout/list1"/>
    <dgm:cxn modelId="{26D41580-214A-4182-94F7-7419BB6149C8}" type="presParOf" srcId="{100F0D14-9284-4050-A33A-AD936CF30086}" destId="{7E34C73D-DFBD-494E-8904-6E478629E495}" srcOrd="1" destOrd="0" presId="urn:microsoft.com/office/officeart/2005/8/layout/list1"/>
    <dgm:cxn modelId="{25812580-5F57-48F9-950B-38059355B9FA}" type="presParOf" srcId="{AD39815D-1D4A-4976-B78A-80FCA166F7DE}" destId="{04F3D4F6-2D73-4CAE-B09F-209A4866B12F}" srcOrd="1" destOrd="0" presId="urn:microsoft.com/office/officeart/2005/8/layout/list1"/>
    <dgm:cxn modelId="{00FE6E3D-3044-44E9-B3A5-723A0B57B55E}" type="presParOf" srcId="{AD39815D-1D4A-4976-B78A-80FCA166F7DE}" destId="{94655ABB-09B4-4C6C-8615-1623C3BCE310}" srcOrd="2" destOrd="0" presId="urn:microsoft.com/office/officeart/2005/8/layout/list1"/>
    <dgm:cxn modelId="{029ED9F7-9876-457B-8116-3E49A4F40A2F}" type="presParOf" srcId="{AD39815D-1D4A-4976-B78A-80FCA166F7DE}" destId="{EB43AF35-6141-401D-B299-E4390764B25F}" srcOrd="3" destOrd="0" presId="urn:microsoft.com/office/officeart/2005/8/layout/list1"/>
    <dgm:cxn modelId="{1EBAE5CE-782F-4B86-9F3B-39B72990090C}" type="presParOf" srcId="{AD39815D-1D4A-4976-B78A-80FCA166F7DE}" destId="{C54A9BD0-2F69-4E3B-9EC7-E1CA1EE0E6C9}" srcOrd="4" destOrd="0" presId="urn:microsoft.com/office/officeart/2005/8/layout/list1"/>
    <dgm:cxn modelId="{386973F2-906A-4E80-9F29-04F4F2F3394B}" type="presParOf" srcId="{C54A9BD0-2F69-4E3B-9EC7-E1CA1EE0E6C9}" destId="{C331D736-02CE-42FF-BD70-B7018E4054AB}" srcOrd="0" destOrd="0" presId="urn:microsoft.com/office/officeart/2005/8/layout/list1"/>
    <dgm:cxn modelId="{ED846A88-C5E3-44C2-A56A-E48BA7C4517F}" type="presParOf" srcId="{C54A9BD0-2F69-4E3B-9EC7-E1CA1EE0E6C9}" destId="{1C590E23-688A-4B1B-AD8E-9305A04DFCFB}" srcOrd="1" destOrd="0" presId="urn:microsoft.com/office/officeart/2005/8/layout/list1"/>
    <dgm:cxn modelId="{A6147BE9-C4AB-45F3-AA8F-9E37F9C1788B}" type="presParOf" srcId="{AD39815D-1D4A-4976-B78A-80FCA166F7DE}" destId="{9CE70830-39DC-4246-AFD2-1C121EC5C712}" srcOrd="5" destOrd="0" presId="urn:microsoft.com/office/officeart/2005/8/layout/list1"/>
    <dgm:cxn modelId="{9A7BAED1-D6FC-4CD5-B9B4-E18895BC7BB4}" type="presParOf" srcId="{AD39815D-1D4A-4976-B78A-80FCA166F7DE}" destId="{CFB547DA-8C3B-4B35-B877-F36FAA527E3D}" srcOrd="6" destOrd="0" presId="urn:microsoft.com/office/officeart/2005/8/layout/list1"/>
    <dgm:cxn modelId="{7C2909F3-A620-4A55-8424-05B08ADEBED4}" type="presParOf" srcId="{AD39815D-1D4A-4976-B78A-80FCA166F7DE}" destId="{BDFE8AD5-4794-4D4F-9D66-E8280B4E6CC9}" srcOrd="7" destOrd="0" presId="urn:microsoft.com/office/officeart/2005/8/layout/list1"/>
    <dgm:cxn modelId="{A889B2B7-7BA8-4325-9CCE-FBE7A78F9E59}" type="presParOf" srcId="{AD39815D-1D4A-4976-B78A-80FCA166F7DE}" destId="{7CDAAB2D-1644-43F1-8A80-631D63E0CC7F}" srcOrd="8" destOrd="0" presId="urn:microsoft.com/office/officeart/2005/8/layout/list1"/>
    <dgm:cxn modelId="{70D73A00-80EB-4810-9823-2D4CCF05090D}" type="presParOf" srcId="{7CDAAB2D-1644-43F1-8A80-631D63E0CC7F}" destId="{6AD65227-4FAA-48F9-AFD0-9EFD9BF8A88E}" srcOrd="0" destOrd="0" presId="urn:microsoft.com/office/officeart/2005/8/layout/list1"/>
    <dgm:cxn modelId="{F3C82E78-B321-4847-94DC-6C9C75FA1FB4}" type="presParOf" srcId="{7CDAAB2D-1644-43F1-8A80-631D63E0CC7F}" destId="{DC160A1E-694C-411A-9792-42C2F5D1E5D8}" srcOrd="1" destOrd="0" presId="urn:microsoft.com/office/officeart/2005/8/layout/list1"/>
    <dgm:cxn modelId="{48017527-25C4-4C78-9257-A97A1430BE66}" type="presParOf" srcId="{AD39815D-1D4A-4976-B78A-80FCA166F7DE}" destId="{1BA4E477-9D13-4C70-89C9-35EE14E80429}" srcOrd="9" destOrd="0" presId="urn:microsoft.com/office/officeart/2005/8/layout/list1"/>
    <dgm:cxn modelId="{8203F82F-901B-4312-9399-253F705251A0}" type="presParOf" srcId="{AD39815D-1D4A-4976-B78A-80FCA166F7DE}" destId="{CA4507DB-8631-4F4D-9EF4-B2590847BC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503322-1C5C-4790-8506-EC61E57EA62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4F95DB5-8CF8-420A-9A35-15D84BCBEECA}">
      <dgm:prSet phldrT="[Текст]"/>
      <dgm:spPr/>
      <dgm:t>
        <a:bodyPr/>
        <a:lstStyle/>
        <a:p>
          <a:r>
            <a:rPr lang="ru-RU" dirty="0" smtClean="0"/>
            <a:t>технологии проблемного диалога</a:t>
          </a:r>
          <a:endParaRPr lang="ru-RU" dirty="0"/>
        </a:p>
      </dgm:t>
    </dgm:pt>
    <dgm:pt modelId="{1A9FC381-85AA-44D4-ACB2-94A88D4043E8}" type="parTrans" cxnId="{F63B58C5-7E62-43C2-90D3-D3004115140F}">
      <dgm:prSet/>
      <dgm:spPr/>
      <dgm:t>
        <a:bodyPr/>
        <a:lstStyle/>
        <a:p>
          <a:endParaRPr lang="ru-RU"/>
        </a:p>
      </dgm:t>
    </dgm:pt>
    <dgm:pt modelId="{60131A38-D31C-41C3-AF54-6C8ADDE66C24}" type="sibTrans" cxnId="{F63B58C5-7E62-43C2-90D3-D3004115140F}">
      <dgm:prSet/>
      <dgm:spPr/>
      <dgm:t>
        <a:bodyPr/>
        <a:lstStyle/>
        <a:p>
          <a:endParaRPr lang="ru-RU"/>
        </a:p>
      </dgm:t>
    </dgm:pt>
    <dgm:pt modelId="{C30BE728-5E07-4E0D-A9C0-833DE59D06DC}">
      <dgm:prSet phldrT="[Текст]"/>
      <dgm:spPr/>
      <dgm:t>
        <a:bodyPr/>
        <a:lstStyle/>
        <a:p>
          <a:r>
            <a:rPr lang="ru-RU" dirty="0" smtClean="0"/>
            <a:t>игровые педагогические технологии</a:t>
          </a:r>
          <a:endParaRPr lang="ru-RU" dirty="0"/>
        </a:p>
      </dgm:t>
    </dgm:pt>
    <dgm:pt modelId="{6CD33ABE-346F-4683-AFA5-69134B7C4F05}" type="parTrans" cxnId="{E8AA802A-A6E3-4496-9CB8-304D17347700}">
      <dgm:prSet/>
      <dgm:spPr/>
      <dgm:t>
        <a:bodyPr/>
        <a:lstStyle/>
        <a:p>
          <a:endParaRPr lang="ru-RU"/>
        </a:p>
      </dgm:t>
    </dgm:pt>
    <dgm:pt modelId="{A00A269B-163F-43AA-9776-8888A02176A7}" type="sibTrans" cxnId="{E8AA802A-A6E3-4496-9CB8-304D17347700}">
      <dgm:prSet/>
      <dgm:spPr/>
      <dgm:t>
        <a:bodyPr/>
        <a:lstStyle/>
        <a:p>
          <a:endParaRPr lang="ru-RU"/>
        </a:p>
      </dgm:t>
    </dgm:pt>
    <dgm:pt modelId="{196AC513-B363-44BB-AFD0-3A27DFC278CB}">
      <dgm:prSet phldrT="[Текст]"/>
      <dgm:spPr/>
      <dgm:t>
        <a:bodyPr/>
        <a:lstStyle/>
        <a:p>
          <a:r>
            <a:rPr lang="ru-RU" dirty="0" smtClean="0"/>
            <a:t>технологии продуктивного чтения</a:t>
          </a:r>
          <a:endParaRPr lang="ru-RU" dirty="0"/>
        </a:p>
      </dgm:t>
    </dgm:pt>
    <dgm:pt modelId="{38285C93-5201-4B1F-8A7E-82FCAEACE32E}" type="parTrans" cxnId="{ACF9F852-79F7-4A93-97EC-51D9D2D6A31E}">
      <dgm:prSet/>
      <dgm:spPr/>
      <dgm:t>
        <a:bodyPr/>
        <a:lstStyle/>
        <a:p>
          <a:endParaRPr lang="ru-RU"/>
        </a:p>
      </dgm:t>
    </dgm:pt>
    <dgm:pt modelId="{28D5D462-9C3D-4570-9D9E-9A5660601BDF}" type="sibTrans" cxnId="{ACF9F852-79F7-4A93-97EC-51D9D2D6A31E}">
      <dgm:prSet/>
      <dgm:spPr/>
      <dgm:t>
        <a:bodyPr/>
        <a:lstStyle/>
        <a:p>
          <a:endParaRPr lang="ru-RU"/>
        </a:p>
      </dgm:t>
    </dgm:pt>
    <dgm:pt modelId="{46710ED2-AD92-495A-B714-1B2123197BB9}">
      <dgm:prSet phldrT="[Текст]"/>
      <dgm:spPr/>
      <dgm:t>
        <a:bodyPr/>
        <a:lstStyle/>
        <a:p>
          <a:r>
            <a:rPr lang="ru-RU" dirty="0" err="1" smtClean="0"/>
            <a:t>деятельностные</a:t>
          </a:r>
          <a:r>
            <a:rPr lang="ru-RU" dirty="0" smtClean="0"/>
            <a:t> технологии</a:t>
          </a:r>
          <a:endParaRPr lang="ru-RU" dirty="0"/>
        </a:p>
      </dgm:t>
    </dgm:pt>
    <dgm:pt modelId="{A44FAD7B-F1C6-445D-9401-A4152B9AB4F5}" type="parTrans" cxnId="{94447EFE-D8D3-401F-928F-42068558593E}">
      <dgm:prSet/>
      <dgm:spPr/>
      <dgm:t>
        <a:bodyPr/>
        <a:lstStyle/>
        <a:p>
          <a:endParaRPr lang="ru-RU"/>
        </a:p>
      </dgm:t>
    </dgm:pt>
    <dgm:pt modelId="{4FA39C8B-35E8-49EA-8143-650F7EB7941F}" type="sibTrans" cxnId="{94447EFE-D8D3-401F-928F-42068558593E}">
      <dgm:prSet/>
      <dgm:spPr/>
      <dgm:t>
        <a:bodyPr/>
        <a:lstStyle/>
        <a:p>
          <a:endParaRPr lang="ru-RU"/>
        </a:p>
      </dgm:t>
    </dgm:pt>
    <dgm:pt modelId="{D9F033A5-1E6A-4487-8C6D-F669DA57C9C5}">
      <dgm:prSet phldrT="[Текст]"/>
      <dgm:spPr/>
      <dgm:t>
        <a:bodyPr/>
        <a:lstStyle/>
        <a:p>
          <a:r>
            <a:rPr lang="ru-RU" dirty="0" smtClean="0"/>
            <a:t>ИКТ-технологии</a:t>
          </a:r>
          <a:endParaRPr lang="ru-RU" dirty="0"/>
        </a:p>
      </dgm:t>
    </dgm:pt>
    <dgm:pt modelId="{B7435AC2-26F5-4FE6-A894-02B612907928}" type="parTrans" cxnId="{D36C995F-4414-4A56-B93B-D3DAA227E237}">
      <dgm:prSet/>
      <dgm:spPr/>
      <dgm:t>
        <a:bodyPr/>
        <a:lstStyle/>
        <a:p>
          <a:endParaRPr lang="ru-RU"/>
        </a:p>
      </dgm:t>
    </dgm:pt>
    <dgm:pt modelId="{CC0A0193-8C80-4447-8381-F3B6C29F7DFA}" type="sibTrans" cxnId="{D36C995F-4414-4A56-B93B-D3DAA227E237}">
      <dgm:prSet/>
      <dgm:spPr/>
      <dgm:t>
        <a:bodyPr/>
        <a:lstStyle/>
        <a:p>
          <a:endParaRPr lang="ru-RU"/>
        </a:p>
      </dgm:t>
    </dgm:pt>
    <dgm:pt modelId="{89D5277D-BC62-4026-B079-B8764B994E28}" type="pres">
      <dgm:prSet presAssocID="{80503322-1C5C-4790-8506-EC61E57EA6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850BC-CC87-4A8A-9412-6F1020C5D9D9}" type="pres">
      <dgm:prSet presAssocID="{04F95DB5-8CF8-420A-9A35-15D84BCBEE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D140B-6308-45DC-A840-04E05D30CD20}" type="pres">
      <dgm:prSet presAssocID="{60131A38-D31C-41C3-AF54-6C8ADDE66C24}" presName="sibTrans" presStyleCnt="0"/>
      <dgm:spPr/>
    </dgm:pt>
    <dgm:pt modelId="{E8B962DA-1B2D-4EEB-9BAE-BE96563DA5E9}" type="pres">
      <dgm:prSet presAssocID="{C30BE728-5E07-4E0D-A9C0-833DE59D06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1139B-10C1-483E-B031-03D857774BFE}" type="pres">
      <dgm:prSet presAssocID="{A00A269B-163F-43AA-9776-8888A02176A7}" presName="sibTrans" presStyleCnt="0"/>
      <dgm:spPr/>
    </dgm:pt>
    <dgm:pt modelId="{329C1757-69CB-4659-82AB-D2EC64B49DDE}" type="pres">
      <dgm:prSet presAssocID="{196AC513-B363-44BB-AFD0-3A27DFC278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D4010-C22B-4C33-B2AC-C2243F2D4230}" type="pres">
      <dgm:prSet presAssocID="{28D5D462-9C3D-4570-9D9E-9A5660601BDF}" presName="sibTrans" presStyleCnt="0"/>
      <dgm:spPr/>
    </dgm:pt>
    <dgm:pt modelId="{D1C20E9B-83BE-4D2B-8B03-FB220A5B1D67}" type="pres">
      <dgm:prSet presAssocID="{46710ED2-AD92-495A-B714-1B2123197BB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5F107-1872-41C1-BB85-47C225FA4B71}" type="pres">
      <dgm:prSet presAssocID="{4FA39C8B-35E8-49EA-8143-650F7EB7941F}" presName="sibTrans" presStyleCnt="0"/>
      <dgm:spPr/>
    </dgm:pt>
    <dgm:pt modelId="{476251E9-A6A0-4AFF-9F07-DEE074C03355}" type="pres">
      <dgm:prSet presAssocID="{D9F033A5-1E6A-4487-8C6D-F669DA57C9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31E3B-404A-4138-90B1-061145A5F756}" type="presOf" srcId="{196AC513-B363-44BB-AFD0-3A27DFC278CB}" destId="{329C1757-69CB-4659-82AB-D2EC64B49DDE}" srcOrd="0" destOrd="0" presId="urn:microsoft.com/office/officeart/2005/8/layout/default"/>
    <dgm:cxn modelId="{F63B58C5-7E62-43C2-90D3-D3004115140F}" srcId="{80503322-1C5C-4790-8506-EC61E57EA625}" destId="{04F95DB5-8CF8-420A-9A35-15D84BCBEECA}" srcOrd="0" destOrd="0" parTransId="{1A9FC381-85AA-44D4-ACB2-94A88D4043E8}" sibTransId="{60131A38-D31C-41C3-AF54-6C8ADDE66C24}"/>
    <dgm:cxn modelId="{F13DA992-DA1A-40C7-8B35-489272E6086F}" type="presOf" srcId="{46710ED2-AD92-495A-B714-1B2123197BB9}" destId="{D1C20E9B-83BE-4D2B-8B03-FB220A5B1D67}" srcOrd="0" destOrd="0" presId="urn:microsoft.com/office/officeart/2005/8/layout/default"/>
    <dgm:cxn modelId="{58C2CC34-E692-4965-9548-8F04BB78FE19}" type="presOf" srcId="{C30BE728-5E07-4E0D-A9C0-833DE59D06DC}" destId="{E8B962DA-1B2D-4EEB-9BAE-BE96563DA5E9}" srcOrd="0" destOrd="0" presId="urn:microsoft.com/office/officeart/2005/8/layout/default"/>
    <dgm:cxn modelId="{28D60763-8CE1-4E29-A7E6-6E6D30C436F6}" type="presOf" srcId="{04F95DB5-8CF8-420A-9A35-15D84BCBEECA}" destId="{118850BC-CC87-4A8A-9412-6F1020C5D9D9}" srcOrd="0" destOrd="0" presId="urn:microsoft.com/office/officeart/2005/8/layout/default"/>
    <dgm:cxn modelId="{535DA01F-ED3C-44C9-9973-FDBB1D4450E3}" type="presOf" srcId="{D9F033A5-1E6A-4487-8C6D-F669DA57C9C5}" destId="{476251E9-A6A0-4AFF-9F07-DEE074C03355}" srcOrd="0" destOrd="0" presId="urn:microsoft.com/office/officeart/2005/8/layout/default"/>
    <dgm:cxn modelId="{ACF9F852-79F7-4A93-97EC-51D9D2D6A31E}" srcId="{80503322-1C5C-4790-8506-EC61E57EA625}" destId="{196AC513-B363-44BB-AFD0-3A27DFC278CB}" srcOrd="2" destOrd="0" parTransId="{38285C93-5201-4B1F-8A7E-82FCAEACE32E}" sibTransId="{28D5D462-9C3D-4570-9D9E-9A5660601BDF}"/>
    <dgm:cxn modelId="{1E423AA4-B20E-44F3-9EAF-0FFE2FDCB4E7}" type="presOf" srcId="{80503322-1C5C-4790-8506-EC61E57EA625}" destId="{89D5277D-BC62-4026-B079-B8764B994E28}" srcOrd="0" destOrd="0" presId="urn:microsoft.com/office/officeart/2005/8/layout/default"/>
    <dgm:cxn modelId="{E8AA802A-A6E3-4496-9CB8-304D17347700}" srcId="{80503322-1C5C-4790-8506-EC61E57EA625}" destId="{C30BE728-5E07-4E0D-A9C0-833DE59D06DC}" srcOrd="1" destOrd="0" parTransId="{6CD33ABE-346F-4683-AFA5-69134B7C4F05}" sibTransId="{A00A269B-163F-43AA-9776-8888A02176A7}"/>
    <dgm:cxn modelId="{94447EFE-D8D3-401F-928F-42068558593E}" srcId="{80503322-1C5C-4790-8506-EC61E57EA625}" destId="{46710ED2-AD92-495A-B714-1B2123197BB9}" srcOrd="3" destOrd="0" parTransId="{A44FAD7B-F1C6-445D-9401-A4152B9AB4F5}" sibTransId="{4FA39C8B-35E8-49EA-8143-650F7EB7941F}"/>
    <dgm:cxn modelId="{D36C995F-4414-4A56-B93B-D3DAA227E237}" srcId="{80503322-1C5C-4790-8506-EC61E57EA625}" destId="{D9F033A5-1E6A-4487-8C6D-F669DA57C9C5}" srcOrd="4" destOrd="0" parTransId="{B7435AC2-26F5-4FE6-A894-02B612907928}" sibTransId="{CC0A0193-8C80-4447-8381-F3B6C29F7DFA}"/>
    <dgm:cxn modelId="{6C75385E-DC0F-4AA8-BF43-C6C13E6D0189}" type="presParOf" srcId="{89D5277D-BC62-4026-B079-B8764B994E28}" destId="{118850BC-CC87-4A8A-9412-6F1020C5D9D9}" srcOrd="0" destOrd="0" presId="urn:microsoft.com/office/officeart/2005/8/layout/default"/>
    <dgm:cxn modelId="{5E42DBED-149E-40CE-B35E-269FDE3ED46E}" type="presParOf" srcId="{89D5277D-BC62-4026-B079-B8764B994E28}" destId="{216D140B-6308-45DC-A840-04E05D30CD20}" srcOrd="1" destOrd="0" presId="urn:microsoft.com/office/officeart/2005/8/layout/default"/>
    <dgm:cxn modelId="{53F2B3CD-7CA6-4251-9EF8-50A09309ABBC}" type="presParOf" srcId="{89D5277D-BC62-4026-B079-B8764B994E28}" destId="{E8B962DA-1B2D-4EEB-9BAE-BE96563DA5E9}" srcOrd="2" destOrd="0" presId="urn:microsoft.com/office/officeart/2005/8/layout/default"/>
    <dgm:cxn modelId="{CBD055D2-77CB-49C5-B638-310F78B7AA5A}" type="presParOf" srcId="{89D5277D-BC62-4026-B079-B8764B994E28}" destId="{0EE1139B-10C1-483E-B031-03D857774BFE}" srcOrd="3" destOrd="0" presId="urn:microsoft.com/office/officeart/2005/8/layout/default"/>
    <dgm:cxn modelId="{FA3FA96C-55C0-4EF8-88EC-AE9D6FCB18F6}" type="presParOf" srcId="{89D5277D-BC62-4026-B079-B8764B994E28}" destId="{329C1757-69CB-4659-82AB-D2EC64B49DDE}" srcOrd="4" destOrd="0" presId="urn:microsoft.com/office/officeart/2005/8/layout/default"/>
    <dgm:cxn modelId="{B92F57F3-4A62-4E03-88A7-63938BA3A817}" type="presParOf" srcId="{89D5277D-BC62-4026-B079-B8764B994E28}" destId="{E1BD4010-C22B-4C33-B2AC-C2243F2D4230}" srcOrd="5" destOrd="0" presId="urn:microsoft.com/office/officeart/2005/8/layout/default"/>
    <dgm:cxn modelId="{4FAA9139-9238-4367-9A59-7CCB24136C0D}" type="presParOf" srcId="{89D5277D-BC62-4026-B079-B8764B994E28}" destId="{D1C20E9B-83BE-4D2B-8B03-FB220A5B1D67}" srcOrd="6" destOrd="0" presId="urn:microsoft.com/office/officeart/2005/8/layout/default"/>
    <dgm:cxn modelId="{EE60E7CF-80D4-448F-9CC8-C4899FFB7AE6}" type="presParOf" srcId="{89D5277D-BC62-4026-B079-B8764B994E28}" destId="{34B5F107-1872-41C1-BB85-47C225FA4B71}" srcOrd="7" destOrd="0" presId="urn:microsoft.com/office/officeart/2005/8/layout/default"/>
    <dgm:cxn modelId="{E78D5B3A-9357-4ADB-A9EB-3716D9DE27AD}" type="presParOf" srcId="{89D5277D-BC62-4026-B079-B8764B994E28}" destId="{476251E9-A6A0-4AFF-9F07-DEE074C033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C5EEAB-1F62-44A5-8787-2E21C2996D72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</dgm:pt>
    <dgm:pt modelId="{6BCD1ACA-FDD6-4097-AD1C-AC61720AE0AF}">
      <dgm:prSet phldrT="[Текст]" custT="1"/>
      <dgm:spPr/>
      <dgm:t>
        <a:bodyPr/>
        <a:lstStyle/>
        <a:p>
          <a:pPr algn="ctr"/>
          <a:r>
            <a:rPr lang="ru-RU" sz="1600" dirty="0" smtClean="0"/>
            <a:t>Мы, воспитатели, должны идти в ногу со временем, стать для ребенка проводником в мир новых технологий. Воспитатели ДОУ обязаны обеспечить полноценный переход детей на следующий уровень системы непрерывного образования, дать возможность стать участниками единого образовательного пространства РФ. </a:t>
          </a:r>
        </a:p>
        <a:p>
          <a:pPr algn="ctr"/>
          <a:r>
            <a:rPr lang="ru-RU" sz="1600" dirty="0" smtClean="0"/>
            <a:t>Для этого необходимо внедрение и использование информационных технологий в ДОУ.</a:t>
          </a:r>
          <a:endParaRPr lang="ru-RU" sz="1600" dirty="0"/>
        </a:p>
      </dgm:t>
    </dgm:pt>
    <dgm:pt modelId="{117C0A45-B1DA-4ADC-BC34-B0082799DAB3}" type="parTrans" cxnId="{0D50CACC-0C9C-427D-B137-86CEE5B551F1}">
      <dgm:prSet/>
      <dgm:spPr/>
      <dgm:t>
        <a:bodyPr/>
        <a:lstStyle/>
        <a:p>
          <a:endParaRPr lang="ru-RU"/>
        </a:p>
      </dgm:t>
    </dgm:pt>
    <dgm:pt modelId="{F72B0BBF-21C1-40AD-8604-282F83890ADD}" type="sibTrans" cxnId="{0D50CACC-0C9C-427D-B137-86CEE5B551F1}">
      <dgm:prSet/>
      <dgm:spPr/>
      <dgm:t>
        <a:bodyPr/>
        <a:lstStyle/>
        <a:p>
          <a:endParaRPr lang="ru-RU"/>
        </a:p>
      </dgm:t>
    </dgm:pt>
    <dgm:pt modelId="{D8FF2FCC-ABD8-4392-955B-AB007A5819FA}" type="pres">
      <dgm:prSet presAssocID="{7BC5EEAB-1F62-44A5-8787-2E21C2996D72}" presName="list" presStyleCnt="0">
        <dgm:presLayoutVars>
          <dgm:dir/>
          <dgm:animLvl val="lvl"/>
        </dgm:presLayoutVars>
      </dgm:prSet>
      <dgm:spPr/>
    </dgm:pt>
    <dgm:pt modelId="{9EDDE378-4F21-49BC-A521-71C7661256F9}" type="pres">
      <dgm:prSet presAssocID="{6BCD1ACA-FDD6-4097-AD1C-AC61720AE0AF}" presName="posSpace" presStyleCnt="0"/>
      <dgm:spPr/>
    </dgm:pt>
    <dgm:pt modelId="{89934080-4F76-425D-8137-78141EBFA2CC}" type="pres">
      <dgm:prSet presAssocID="{6BCD1ACA-FDD6-4097-AD1C-AC61720AE0AF}" presName="vertFlow" presStyleCnt="0"/>
      <dgm:spPr/>
    </dgm:pt>
    <dgm:pt modelId="{9128B0A9-7A46-4D29-BD3A-7BF59A52EA49}" type="pres">
      <dgm:prSet presAssocID="{6BCD1ACA-FDD6-4097-AD1C-AC61720AE0AF}" presName="topSpace" presStyleCnt="0"/>
      <dgm:spPr/>
    </dgm:pt>
    <dgm:pt modelId="{CAA85F1D-2E32-4D4C-BB84-9122B9514146}" type="pres">
      <dgm:prSet presAssocID="{6BCD1ACA-FDD6-4097-AD1C-AC61720AE0AF}" presName="firstComp" presStyleCnt="0"/>
      <dgm:spPr/>
    </dgm:pt>
    <dgm:pt modelId="{61E04D84-D4E3-4482-8159-C26A57B3AC60}" type="pres">
      <dgm:prSet presAssocID="{6BCD1ACA-FDD6-4097-AD1C-AC61720AE0AF}" presName="firstChild" presStyleLbl="bgAccFollowNode1" presStyleIdx="0" presStyleCnt="1" custScaleX="97565" custScaleY="136716" custLinFactNeighborX="-53333" custLinFactNeighborY="4557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5AC843C5-183F-4F6E-B05E-CD261A2C52C5}" type="pres">
      <dgm:prSet presAssocID="{6BCD1ACA-FDD6-4097-AD1C-AC61720AE0AF}" presName="firstChildTx" presStyleLbl="bgAccFollowNode1" presStyleIdx="0" presStyleCnt="1">
        <dgm:presLayoutVars>
          <dgm:bulletEnabled val="1"/>
        </dgm:presLayoutVars>
      </dgm:prSet>
      <dgm:spPr/>
    </dgm:pt>
    <dgm:pt modelId="{742CF5DC-9C40-4911-ADE6-D14A64103FEE}" type="pres">
      <dgm:prSet presAssocID="{6BCD1ACA-FDD6-4097-AD1C-AC61720AE0AF}" presName="negSpace" presStyleCnt="0"/>
      <dgm:spPr/>
    </dgm:pt>
    <dgm:pt modelId="{0B7BB5CC-7716-41EE-8036-AD7270F05888}" type="pres">
      <dgm:prSet presAssocID="{6BCD1ACA-FDD6-4097-AD1C-AC61720AE0AF}" presName="circle" presStyleLbl="node1" presStyleIdx="0" presStyleCnt="1" custScaleX="485308" custScaleY="162110" custLinFactNeighborX="605" custLinFactNeighborY="-79699"/>
      <dgm:spPr/>
      <dgm:t>
        <a:bodyPr/>
        <a:lstStyle/>
        <a:p>
          <a:endParaRPr lang="ru-RU"/>
        </a:p>
      </dgm:t>
    </dgm:pt>
  </dgm:ptLst>
  <dgm:cxnLst>
    <dgm:cxn modelId="{8163A662-1171-4E26-8687-9FF2A38B73FC}" type="presOf" srcId="{6BCD1ACA-FDD6-4097-AD1C-AC61720AE0AF}" destId="{0B7BB5CC-7716-41EE-8036-AD7270F05888}" srcOrd="0" destOrd="0" presId="urn:microsoft.com/office/officeart/2005/8/layout/hList9"/>
    <dgm:cxn modelId="{0D50CACC-0C9C-427D-B137-86CEE5B551F1}" srcId="{7BC5EEAB-1F62-44A5-8787-2E21C2996D72}" destId="{6BCD1ACA-FDD6-4097-AD1C-AC61720AE0AF}" srcOrd="0" destOrd="0" parTransId="{117C0A45-B1DA-4ADC-BC34-B0082799DAB3}" sibTransId="{F72B0BBF-21C1-40AD-8604-282F83890ADD}"/>
    <dgm:cxn modelId="{C9A651FE-B50E-4F67-9C3F-C71107219581}" type="presOf" srcId="{7BC5EEAB-1F62-44A5-8787-2E21C2996D72}" destId="{D8FF2FCC-ABD8-4392-955B-AB007A5819FA}" srcOrd="0" destOrd="0" presId="urn:microsoft.com/office/officeart/2005/8/layout/hList9"/>
    <dgm:cxn modelId="{D8C8B493-1E94-4A4C-8B9D-43A0A5E7C75A}" type="presParOf" srcId="{D8FF2FCC-ABD8-4392-955B-AB007A5819FA}" destId="{9EDDE378-4F21-49BC-A521-71C7661256F9}" srcOrd="0" destOrd="0" presId="urn:microsoft.com/office/officeart/2005/8/layout/hList9"/>
    <dgm:cxn modelId="{304E0B47-E690-4B0D-A1C4-39E4A8476ABE}" type="presParOf" srcId="{D8FF2FCC-ABD8-4392-955B-AB007A5819FA}" destId="{89934080-4F76-425D-8137-78141EBFA2CC}" srcOrd="1" destOrd="0" presId="urn:microsoft.com/office/officeart/2005/8/layout/hList9"/>
    <dgm:cxn modelId="{FDFDEA24-A4FC-4821-8190-605B66214DA1}" type="presParOf" srcId="{89934080-4F76-425D-8137-78141EBFA2CC}" destId="{9128B0A9-7A46-4D29-BD3A-7BF59A52EA49}" srcOrd="0" destOrd="0" presId="urn:microsoft.com/office/officeart/2005/8/layout/hList9"/>
    <dgm:cxn modelId="{86797BF0-4FF2-46BC-B591-F2395C867F5C}" type="presParOf" srcId="{89934080-4F76-425D-8137-78141EBFA2CC}" destId="{CAA85F1D-2E32-4D4C-BB84-9122B9514146}" srcOrd="1" destOrd="0" presId="urn:microsoft.com/office/officeart/2005/8/layout/hList9"/>
    <dgm:cxn modelId="{451738D1-6C40-41BD-B83E-D83C8D030DB4}" type="presParOf" srcId="{CAA85F1D-2E32-4D4C-BB84-9122B9514146}" destId="{61E04D84-D4E3-4482-8159-C26A57B3AC60}" srcOrd="0" destOrd="0" presId="urn:microsoft.com/office/officeart/2005/8/layout/hList9"/>
    <dgm:cxn modelId="{97CA1BB9-7D4B-459E-9C66-1A08C640CAC0}" type="presParOf" srcId="{CAA85F1D-2E32-4D4C-BB84-9122B9514146}" destId="{5AC843C5-183F-4F6E-B05E-CD261A2C52C5}" srcOrd="1" destOrd="0" presId="urn:microsoft.com/office/officeart/2005/8/layout/hList9"/>
    <dgm:cxn modelId="{A9A1C010-62E7-454C-BC21-DA3A138611FA}" type="presParOf" srcId="{D8FF2FCC-ABD8-4392-955B-AB007A5819FA}" destId="{742CF5DC-9C40-4911-ADE6-D14A64103FEE}" srcOrd="2" destOrd="0" presId="urn:microsoft.com/office/officeart/2005/8/layout/hList9"/>
    <dgm:cxn modelId="{5CEB6F07-FC8C-46B5-BDDB-86241D63933E}" type="presParOf" srcId="{D8FF2FCC-ABD8-4392-955B-AB007A5819FA}" destId="{0B7BB5CC-7716-41EE-8036-AD7270F0588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2AC5-D568-4A75-B00D-CA770B3CD346}">
      <dsp:nvSpPr>
        <dsp:cNvPr id="0" name=""/>
        <dsp:cNvSpPr/>
      </dsp:nvSpPr>
      <dsp:spPr>
        <a:xfrm>
          <a:off x="0" y="2308"/>
          <a:ext cx="7521575" cy="22522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Переориентация современного дошкольного образования с традиционного обучения на выбор стратегий поддержки личностного становления каждого ребенка ставит педагогические коллективы детских садов перед необходимостью пересмотреть устоявшиеся подходы к организации воспитательно-образовательного про­цесса в дошкольных учреждениях.</a:t>
          </a:r>
          <a:endParaRPr lang="ru-RU" sz="2000" kern="1200" dirty="0"/>
        </a:p>
      </dsp:txBody>
      <dsp:txXfrm>
        <a:off x="109946" y="112254"/>
        <a:ext cx="7301683" cy="2032353"/>
      </dsp:txXfrm>
    </dsp:sp>
    <dsp:sp modelId="{DD483608-47B0-4D34-8518-DFC87F85A6A8}">
      <dsp:nvSpPr>
        <dsp:cNvPr id="0" name=""/>
        <dsp:cNvSpPr/>
      </dsp:nvSpPr>
      <dsp:spPr>
        <a:xfrm>
          <a:off x="0" y="2265325"/>
          <a:ext cx="7521575" cy="16454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 образования не может оставаться неизменной. И поэтому мы – педагоги, обязаны совершенствовать своё педагогическое мастерство, искать новые подходы к детскому уму и сердцу, стать образцом, примером для подражания. </a:t>
          </a:r>
          <a:endParaRPr lang="ru-RU" sz="2000" kern="1200" dirty="0"/>
        </a:p>
      </dsp:txBody>
      <dsp:txXfrm>
        <a:off x="80322" y="2345647"/>
        <a:ext cx="7360931" cy="1484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42131-27F6-4E53-866D-1254731F4A5E}">
      <dsp:nvSpPr>
        <dsp:cNvPr id="0" name=""/>
        <dsp:cNvSpPr/>
      </dsp:nvSpPr>
      <dsp:spPr>
        <a:xfrm>
          <a:off x="0" y="24609"/>
          <a:ext cx="3311708" cy="2122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Педагоги дошкольных образовательных учреждений всегда отличались восприимчивостью ко всему новому. Развитие общеобразовательной практики способствует проявлению творческого, инновационного потенциала всех работников системы дошкольного образования.</a:t>
          </a:r>
          <a:endParaRPr lang="ru-RU" sz="1400" kern="1200" dirty="0"/>
        </a:p>
      </dsp:txBody>
      <dsp:txXfrm>
        <a:off x="0" y="24609"/>
        <a:ext cx="3311708" cy="2122390"/>
      </dsp:txXfrm>
    </dsp:sp>
    <dsp:sp modelId="{03314C12-E8FC-4092-A8E9-6DC0693BD9B6}">
      <dsp:nvSpPr>
        <dsp:cNvPr id="0" name=""/>
        <dsp:cNvSpPr/>
      </dsp:nvSpPr>
      <dsp:spPr>
        <a:xfrm>
          <a:off x="3561479" y="20140"/>
          <a:ext cx="3921388" cy="21361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этой ситуации особенно важна профессиональная компетентность, в основе которой лежит личностное и профессиональное развитие педагогов.  Процесс обновления образования организуется людьми. Следовательно, его проектирование, запуск и поддержка будут тем эффективней, в какой мере организаторы инновационной деятельности опираются на достижения науки и потребности общества.</a:t>
          </a:r>
          <a:endParaRPr lang="ru-RU" sz="1400" kern="1200" dirty="0"/>
        </a:p>
      </dsp:txBody>
      <dsp:txXfrm>
        <a:off x="3561479" y="20140"/>
        <a:ext cx="3921388" cy="2136149"/>
      </dsp:txXfrm>
    </dsp:sp>
    <dsp:sp modelId="{FE6C7572-6335-46B0-B4E3-1656BD163551}">
      <dsp:nvSpPr>
        <dsp:cNvPr id="0" name=""/>
        <dsp:cNvSpPr/>
      </dsp:nvSpPr>
      <dsp:spPr>
        <a:xfrm>
          <a:off x="0" y="2328861"/>
          <a:ext cx="7521566" cy="12362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современном этапе развития дошкольного образования в соответствии с федеральными государственными требованиями к развитию детей и федеральными государственными образовательными стандартами меняется цель образовательной работы – вместо набора </a:t>
          </a:r>
          <a:r>
            <a:rPr lang="ru-RU" sz="1400" kern="1200" dirty="0" err="1" smtClean="0"/>
            <a:t>ЗУНов</a:t>
          </a:r>
          <a:r>
            <a:rPr lang="ru-RU" sz="1400" kern="1200" dirty="0" smtClean="0"/>
            <a:t> (знания, умения, навыки) предлагается формировать новые качества ребенка (физические, личностные, интеллектуальные</a:t>
          </a:r>
          <a:r>
            <a:rPr lang="ru-RU" sz="1000" kern="1200" dirty="0" smtClean="0"/>
            <a:t>).</a:t>
          </a:r>
          <a:endParaRPr lang="ru-RU" sz="1000" kern="1200" dirty="0"/>
        </a:p>
      </dsp:txBody>
      <dsp:txXfrm>
        <a:off x="0" y="2328861"/>
        <a:ext cx="7521566" cy="1236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1E839-98AA-467D-8E06-4C2B464C1545}">
      <dsp:nvSpPr>
        <dsp:cNvPr id="0" name=""/>
        <dsp:cNvSpPr/>
      </dsp:nvSpPr>
      <dsp:spPr>
        <a:xfrm>
          <a:off x="0" y="201827"/>
          <a:ext cx="7776864" cy="16732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- </a:t>
          </a:r>
          <a:r>
            <a:rPr lang="ru-RU" sz="2800" kern="1200" dirty="0" smtClean="0"/>
            <a:t>Человек, который живёт своей профессией, в которой достигает значительных успехов, получает прогнозируемый результат? </a:t>
          </a:r>
          <a:endParaRPr lang="ru-RU" sz="2800" kern="1200" dirty="0"/>
        </a:p>
      </dsp:txBody>
      <dsp:txXfrm>
        <a:off x="81679" y="283506"/>
        <a:ext cx="7613506" cy="1509849"/>
      </dsp:txXfrm>
    </dsp:sp>
    <dsp:sp modelId="{4DD81261-2C47-4237-934B-34C2369A4DAB}">
      <dsp:nvSpPr>
        <dsp:cNvPr id="0" name=""/>
        <dsp:cNvSpPr/>
      </dsp:nvSpPr>
      <dsp:spPr>
        <a:xfrm>
          <a:off x="0" y="1979103"/>
          <a:ext cx="7776864" cy="14305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800" kern="1200" dirty="0" smtClean="0"/>
            <a:t>Творческая личность, которая стремится найти себя?...</a:t>
          </a:r>
          <a:endParaRPr lang="ru-RU" sz="2800" kern="1200" dirty="0"/>
        </a:p>
      </dsp:txBody>
      <dsp:txXfrm>
        <a:off x="69836" y="2048939"/>
        <a:ext cx="7637192" cy="1290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44029-CD5F-4647-8F34-9333CBAD1262}">
      <dsp:nvSpPr>
        <dsp:cNvPr id="0" name=""/>
        <dsp:cNvSpPr/>
      </dsp:nvSpPr>
      <dsp:spPr>
        <a:xfrm>
          <a:off x="-14" y="1637"/>
          <a:ext cx="6792174" cy="61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</a:rPr>
            <a:t>Современный воспитатель</a:t>
          </a:r>
          <a:endParaRPr lang="ru-RU" sz="3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-14" y="1637"/>
        <a:ext cx="6792174" cy="617470"/>
      </dsp:txXfrm>
    </dsp:sp>
    <dsp:sp modelId="{25384610-1630-43A5-B634-CAC64F42016C}">
      <dsp:nvSpPr>
        <dsp:cNvPr id="0" name=""/>
        <dsp:cNvSpPr/>
      </dsp:nvSpPr>
      <dsp:spPr>
        <a:xfrm>
          <a:off x="522832" y="619107"/>
          <a:ext cx="1589368" cy="125781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55624-4048-407B-9E67-C8F0E346CBA1}">
      <dsp:nvSpPr>
        <dsp:cNvPr id="0" name=""/>
        <dsp:cNvSpPr/>
      </dsp:nvSpPr>
      <dsp:spPr>
        <a:xfrm>
          <a:off x="1477510" y="619107"/>
          <a:ext cx="1589368" cy="125781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F207E-51CE-4D28-8F83-E8776AE41822}">
      <dsp:nvSpPr>
        <dsp:cNvPr id="0" name=""/>
        <dsp:cNvSpPr/>
      </dsp:nvSpPr>
      <dsp:spPr>
        <a:xfrm>
          <a:off x="2432943" y="619107"/>
          <a:ext cx="1589368" cy="125781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6B5ED1-2255-4067-9BCE-9E8DB0AF7F73}">
      <dsp:nvSpPr>
        <dsp:cNvPr id="0" name=""/>
        <dsp:cNvSpPr/>
      </dsp:nvSpPr>
      <dsp:spPr>
        <a:xfrm>
          <a:off x="3387621" y="619107"/>
          <a:ext cx="1589368" cy="125781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08F2D7-765F-495B-BEE4-77FC92FBAEF2}">
      <dsp:nvSpPr>
        <dsp:cNvPr id="0" name=""/>
        <dsp:cNvSpPr/>
      </dsp:nvSpPr>
      <dsp:spPr>
        <a:xfrm>
          <a:off x="4343053" y="619107"/>
          <a:ext cx="1589368" cy="125781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55677-D53C-4031-8AD7-9FB38223B1A8}">
      <dsp:nvSpPr>
        <dsp:cNvPr id="0" name=""/>
        <dsp:cNvSpPr/>
      </dsp:nvSpPr>
      <dsp:spPr>
        <a:xfrm>
          <a:off x="5297731" y="619107"/>
          <a:ext cx="1589368" cy="125781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96E24-4B20-4BE4-ABB5-1ACD7FADFA58}">
      <dsp:nvSpPr>
        <dsp:cNvPr id="0" name=""/>
        <dsp:cNvSpPr/>
      </dsp:nvSpPr>
      <dsp:spPr>
        <a:xfrm>
          <a:off x="6253164" y="619107"/>
          <a:ext cx="1589368" cy="125781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D9D2B-5958-45BC-934B-3D9B9D0A43B9}">
      <dsp:nvSpPr>
        <dsp:cNvPr id="0" name=""/>
        <dsp:cNvSpPr/>
      </dsp:nvSpPr>
      <dsp:spPr>
        <a:xfrm>
          <a:off x="-14" y="720079"/>
          <a:ext cx="7926167" cy="105586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</a:rPr>
            <a:t>Должен уметь мыслить и действовать сообразно новым нормам профессиональной педагогической деятельности:</a:t>
          </a:r>
          <a:endParaRPr lang="ru-RU" sz="2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-14" y="720079"/>
        <a:ext cx="7926167" cy="1055866"/>
      </dsp:txXfrm>
    </dsp:sp>
    <dsp:sp modelId="{3EA2EA85-DC52-4196-BF52-B3F0C7CBFE4D}">
      <dsp:nvSpPr>
        <dsp:cNvPr id="0" name=""/>
        <dsp:cNvSpPr/>
      </dsp:nvSpPr>
      <dsp:spPr>
        <a:xfrm>
          <a:off x="-14" y="1947362"/>
          <a:ext cx="7926128" cy="61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обладать способностью к концептуальному мышлению;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гуманистическими ценностными мировоззренческими установками; </a:t>
          </a:r>
          <a:endParaRPr lang="ru-RU" sz="1800" kern="1200" dirty="0"/>
        </a:p>
      </dsp:txBody>
      <dsp:txXfrm>
        <a:off x="-14" y="1947362"/>
        <a:ext cx="7926128" cy="617470"/>
      </dsp:txXfrm>
    </dsp:sp>
    <dsp:sp modelId="{BE9B8FB2-2A21-4139-BC24-CF90D31EEF91}">
      <dsp:nvSpPr>
        <dsp:cNvPr id="0" name=""/>
        <dsp:cNvSpPr/>
      </dsp:nvSpPr>
      <dsp:spPr>
        <a:xfrm>
          <a:off x="-14" y="2564832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FF7380-69D4-4FD4-B50F-A4DB9703B8B2}">
      <dsp:nvSpPr>
        <dsp:cNvPr id="0" name=""/>
        <dsp:cNvSpPr/>
      </dsp:nvSpPr>
      <dsp:spPr>
        <a:xfrm>
          <a:off x="958437" y="2564832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1EFC9A-87E1-442C-897F-5C8AFA393F32}">
      <dsp:nvSpPr>
        <dsp:cNvPr id="0" name=""/>
        <dsp:cNvSpPr/>
      </dsp:nvSpPr>
      <dsp:spPr>
        <a:xfrm>
          <a:off x="1916888" y="2564832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0CAB5-5FB4-4C75-96EA-750AD2EDDEED}">
      <dsp:nvSpPr>
        <dsp:cNvPr id="0" name=""/>
        <dsp:cNvSpPr/>
      </dsp:nvSpPr>
      <dsp:spPr>
        <a:xfrm>
          <a:off x="2875339" y="2564832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CB0BD-34B2-4EF1-B4E4-66FAEBF12A05}">
      <dsp:nvSpPr>
        <dsp:cNvPr id="0" name=""/>
        <dsp:cNvSpPr/>
      </dsp:nvSpPr>
      <dsp:spPr>
        <a:xfrm>
          <a:off x="3833791" y="2564832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D0B90-E7B8-48EE-BA30-522DD40F412E}">
      <dsp:nvSpPr>
        <dsp:cNvPr id="0" name=""/>
        <dsp:cNvSpPr/>
      </dsp:nvSpPr>
      <dsp:spPr>
        <a:xfrm>
          <a:off x="4792242" y="2564832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57730D-47FA-44AD-B988-DF955BAF9B1A}">
      <dsp:nvSpPr>
        <dsp:cNvPr id="0" name=""/>
        <dsp:cNvSpPr/>
      </dsp:nvSpPr>
      <dsp:spPr>
        <a:xfrm>
          <a:off x="5750693" y="2564832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B2CE0F-1FCE-4981-9683-90E0E4FFD195}">
      <dsp:nvSpPr>
        <dsp:cNvPr id="0" name=""/>
        <dsp:cNvSpPr/>
      </dsp:nvSpPr>
      <dsp:spPr>
        <a:xfrm>
          <a:off x="-14" y="2786213"/>
          <a:ext cx="7926128" cy="760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рефлексивно–аналитическими, креативными, проектно–технологическими,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организаторскими, коммуникативными, исследовательскими способностями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-14" y="2786213"/>
        <a:ext cx="7926128" cy="760433"/>
      </dsp:txXfrm>
    </dsp:sp>
    <dsp:sp modelId="{A61DC538-DA5F-4E1E-9EEE-BA512D49FA8F}">
      <dsp:nvSpPr>
        <dsp:cNvPr id="0" name=""/>
        <dsp:cNvSpPr/>
      </dsp:nvSpPr>
      <dsp:spPr>
        <a:xfrm>
          <a:off x="-14" y="3546647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D05B6-2F96-487D-B976-1A411BDA736C}">
      <dsp:nvSpPr>
        <dsp:cNvPr id="0" name=""/>
        <dsp:cNvSpPr/>
      </dsp:nvSpPr>
      <dsp:spPr>
        <a:xfrm>
          <a:off x="958437" y="3546647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20E3D-235C-4BA2-AEF8-74C2D4829058}">
      <dsp:nvSpPr>
        <dsp:cNvPr id="0" name=""/>
        <dsp:cNvSpPr/>
      </dsp:nvSpPr>
      <dsp:spPr>
        <a:xfrm>
          <a:off x="1916888" y="3546647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15F71-60A1-4387-9CE7-467478006A54}">
      <dsp:nvSpPr>
        <dsp:cNvPr id="0" name=""/>
        <dsp:cNvSpPr/>
      </dsp:nvSpPr>
      <dsp:spPr>
        <a:xfrm>
          <a:off x="2875339" y="3546647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4EED7-3A16-4D84-8C9B-3C2D08721C98}">
      <dsp:nvSpPr>
        <dsp:cNvPr id="0" name=""/>
        <dsp:cNvSpPr/>
      </dsp:nvSpPr>
      <dsp:spPr>
        <a:xfrm>
          <a:off x="3833791" y="3546647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73F139-4E0E-49FE-B4C4-DED6552E9F0E}">
      <dsp:nvSpPr>
        <dsp:cNvPr id="0" name=""/>
        <dsp:cNvSpPr/>
      </dsp:nvSpPr>
      <dsp:spPr>
        <a:xfrm>
          <a:off x="4792242" y="3546647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EB95E-89F0-4A1D-B73B-FC1F7A3C5880}">
      <dsp:nvSpPr>
        <dsp:cNvPr id="0" name=""/>
        <dsp:cNvSpPr/>
      </dsp:nvSpPr>
      <dsp:spPr>
        <a:xfrm>
          <a:off x="5750693" y="3546647"/>
          <a:ext cx="905623" cy="15093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55ABB-09B4-4C6C-8615-1623C3BCE310}">
      <dsp:nvSpPr>
        <dsp:cNvPr id="0" name=""/>
        <dsp:cNvSpPr/>
      </dsp:nvSpPr>
      <dsp:spPr>
        <a:xfrm>
          <a:off x="0" y="1176980"/>
          <a:ext cx="752157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4C73D-DFBD-494E-8904-6E478629E495}">
      <dsp:nvSpPr>
        <dsp:cNvPr id="0" name=""/>
        <dsp:cNvSpPr/>
      </dsp:nvSpPr>
      <dsp:spPr>
        <a:xfrm>
          <a:off x="341555" y="24606"/>
          <a:ext cx="7174443" cy="12261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Инновация (нововведение) - в социально-психологическом аспекте - создание и внедрение различного вида новшеств, порождающих значимые изменения в социальной практике. (Словарь практического психолога. Минск, 1998.)</a:t>
          </a:r>
          <a:endParaRPr lang="ru-RU" sz="1600" kern="1200" dirty="0"/>
        </a:p>
      </dsp:txBody>
      <dsp:txXfrm>
        <a:off x="401412" y="84463"/>
        <a:ext cx="7054729" cy="1106459"/>
      </dsp:txXfrm>
    </dsp:sp>
    <dsp:sp modelId="{CFB547DA-8C3B-4B35-B877-F36FAA527E3D}">
      <dsp:nvSpPr>
        <dsp:cNvPr id="0" name=""/>
        <dsp:cNvSpPr/>
      </dsp:nvSpPr>
      <dsp:spPr>
        <a:xfrm>
          <a:off x="0" y="2457654"/>
          <a:ext cx="752157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0E23-688A-4B1B-AD8E-9305A04DFCFB}">
      <dsp:nvSpPr>
        <dsp:cNvPr id="0" name=""/>
        <dsp:cNvSpPr/>
      </dsp:nvSpPr>
      <dsp:spPr>
        <a:xfrm>
          <a:off x="341555" y="1329980"/>
          <a:ext cx="7174443" cy="1201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Новый - впервые созданный или сделанный, появившийся или возникший недавно, взамен прежнего, вновь открытый, относящийся к ближайшему прошлому или к настоящему времени, недостаточно знакомый, малоизвестный. (Ожегов С.И. Словарь русского языка. М., 1978.)</a:t>
          </a:r>
          <a:endParaRPr lang="ru-RU" sz="1600" kern="1200" dirty="0"/>
        </a:p>
      </dsp:txBody>
      <dsp:txXfrm>
        <a:off x="400206" y="1388631"/>
        <a:ext cx="7057141" cy="1084172"/>
      </dsp:txXfrm>
    </dsp:sp>
    <dsp:sp modelId="{CA4507DB-8631-4F4D-9EF4-B2590847BC36}">
      <dsp:nvSpPr>
        <dsp:cNvPr id="0" name=""/>
        <dsp:cNvSpPr/>
      </dsp:nvSpPr>
      <dsp:spPr>
        <a:xfrm>
          <a:off x="0" y="3906447"/>
          <a:ext cx="7521575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60A1E-694C-411A-9792-42C2F5D1E5D8}">
      <dsp:nvSpPr>
        <dsp:cNvPr id="0" name=""/>
        <dsp:cNvSpPr/>
      </dsp:nvSpPr>
      <dsp:spPr>
        <a:xfrm>
          <a:off x="341188" y="2610654"/>
          <a:ext cx="7174084" cy="13695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Нововведение (инновация) - комплексный процесс создания, распространения, внедрения и использования нового практического средства, метода, концепции и т.д. - новшества для удовлетворения человеческих потребностей. (Полонский В.М. Научно-педагогическая информация: Словарь-справочник. М., 1995.)</a:t>
          </a:r>
          <a:endParaRPr lang="ru-RU" sz="1600" kern="1200" dirty="0"/>
        </a:p>
      </dsp:txBody>
      <dsp:txXfrm>
        <a:off x="408046" y="2677512"/>
        <a:ext cx="7040368" cy="1235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850BC-CC87-4A8A-9412-6F1020C5D9D9}">
      <dsp:nvSpPr>
        <dsp:cNvPr id="0" name=""/>
        <dsp:cNvSpPr/>
      </dsp:nvSpPr>
      <dsp:spPr>
        <a:xfrm>
          <a:off x="0" y="105717"/>
          <a:ext cx="2350492" cy="14102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технологии проблемного диалога</a:t>
          </a:r>
          <a:endParaRPr lang="ru-RU" sz="2400" kern="1200" dirty="0"/>
        </a:p>
      </dsp:txBody>
      <dsp:txXfrm>
        <a:off x="0" y="105717"/>
        <a:ext cx="2350492" cy="1410295"/>
      </dsp:txXfrm>
    </dsp:sp>
    <dsp:sp modelId="{E8B962DA-1B2D-4EEB-9BAE-BE96563DA5E9}">
      <dsp:nvSpPr>
        <dsp:cNvPr id="0" name=""/>
        <dsp:cNvSpPr/>
      </dsp:nvSpPr>
      <dsp:spPr>
        <a:xfrm>
          <a:off x="2585541" y="105717"/>
          <a:ext cx="2350492" cy="1410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игровые педагогические технологии</a:t>
          </a:r>
          <a:endParaRPr lang="ru-RU" sz="2400" kern="1200" dirty="0"/>
        </a:p>
      </dsp:txBody>
      <dsp:txXfrm>
        <a:off x="2585541" y="105717"/>
        <a:ext cx="2350492" cy="1410295"/>
      </dsp:txXfrm>
    </dsp:sp>
    <dsp:sp modelId="{329C1757-69CB-4659-82AB-D2EC64B49DDE}">
      <dsp:nvSpPr>
        <dsp:cNvPr id="0" name=""/>
        <dsp:cNvSpPr/>
      </dsp:nvSpPr>
      <dsp:spPr>
        <a:xfrm>
          <a:off x="5171082" y="105717"/>
          <a:ext cx="2350492" cy="14102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технологии продуктивного чтения</a:t>
          </a:r>
          <a:endParaRPr lang="ru-RU" sz="2400" kern="1200" dirty="0"/>
        </a:p>
      </dsp:txBody>
      <dsp:txXfrm>
        <a:off x="5171082" y="105717"/>
        <a:ext cx="2350492" cy="1410295"/>
      </dsp:txXfrm>
    </dsp:sp>
    <dsp:sp modelId="{D1C20E9B-83BE-4D2B-8B03-FB220A5B1D67}">
      <dsp:nvSpPr>
        <dsp:cNvPr id="0" name=""/>
        <dsp:cNvSpPr/>
      </dsp:nvSpPr>
      <dsp:spPr>
        <a:xfrm>
          <a:off x="1292770" y="1751062"/>
          <a:ext cx="2350492" cy="14102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деятельностные</a:t>
          </a:r>
          <a:r>
            <a:rPr lang="ru-RU" sz="2400" kern="1200" dirty="0" smtClean="0"/>
            <a:t> технологии</a:t>
          </a:r>
          <a:endParaRPr lang="ru-RU" sz="2400" kern="1200" dirty="0"/>
        </a:p>
      </dsp:txBody>
      <dsp:txXfrm>
        <a:off x="1292770" y="1751062"/>
        <a:ext cx="2350492" cy="1410295"/>
      </dsp:txXfrm>
    </dsp:sp>
    <dsp:sp modelId="{476251E9-A6A0-4AFF-9F07-DEE074C03355}">
      <dsp:nvSpPr>
        <dsp:cNvPr id="0" name=""/>
        <dsp:cNvSpPr/>
      </dsp:nvSpPr>
      <dsp:spPr>
        <a:xfrm>
          <a:off x="3878312" y="1751062"/>
          <a:ext cx="2350492" cy="1410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ИКТ-технологии</a:t>
          </a:r>
          <a:endParaRPr lang="ru-RU" sz="2400" kern="1200" dirty="0"/>
        </a:p>
      </dsp:txBody>
      <dsp:txXfrm>
        <a:off x="3878312" y="1751062"/>
        <a:ext cx="2350492" cy="14102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04D84-D4E3-4482-8159-C26A57B3AC60}">
      <dsp:nvSpPr>
        <dsp:cNvPr id="0" name=""/>
        <dsp:cNvSpPr/>
      </dsp:nvSpPr>
      <dsp:spPr>
        <a:xfrm>
          <a:off x="72000" y="2584614"/>
          <a:ext cx="2260443" cy="21387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BB5CC-7716-41EE-8036-AD7270F05888}">
      <dsp:nvSpPr>
        <dsp:cNvPr id="0" name=""/>
        <dsp:cNvSpPr/>
      </dsp:nvSpPr>
      <dsp:spPr>
        <a:xfrm>
          <a:off x="0" y="1"/>
          <a:ext cx="7588323" cy="25347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Мы, воспитатели, должны идти в ногу со временем, стать для ребенка проводником в мир новых технологий. Воспитатели ДОУ обязаны обеспечить полноценный переход детей на следующий уровень системы непрерывного образования, дать возможность стать участниками единого образовательного пространства РФ.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этого необходимо внедрение и использование информационных технологий в ДОУ.</a:t>
          </a:r>
          <a:endParaRPr lang="ru-RU" sz="1600" kern="1200" dirty="0"/>
        </a:p>
      </dsp:txBody>
      <dsp:txXfrm>
        <a:off x="1111284" y="371209"/>
        <a:ext cx="5365755" cy="179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85A41-3C97-4439-AA6E-277DAEC64773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CA238-DA77-4CFC-A4D6-8E5C6564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8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A238-DA77-4CFC-A4D6-8E5C65641D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5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EE3359-F5CE-4151-BC8A-6B169CEE7CCC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5628333-C126-4266-8F18-B82B701C24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6768752" cy="252028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Инновационный взгляд на профессию педагога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920880" cy="1752600"/>
          </a:xfrm>
        </p:spPr>
        <p:txBody>
          <a:bodyPr>
            <a:normAutofit/>
          </a:bodyPr>
          <a:lstStyle/>
          <a:p>
            <a:r>
              <a:rPr lang="ru-RU" sz="24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r>
              <a:rPr lang="ru-RU" sz="24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 Яцына Ирина Анатольевна</a:t>
            </a:r>
          </a:p>
          <a:p>
            <a:r>
              <a:rPr lang="ru-RU" sz="24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 БУ ЦРР Д\С № 33 «Теремок» </a:t>
            </a:r>
          </a:p>
          <a:p>
            <a:pPr algn="just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947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3579849"/>
          </a:xfrm>
        </p:spPr>
        <p:txBody>
          <a:bodyPr/>
          <a:lstStyle/>
          <a:p>
            <a:pPr algn="just"/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Введение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инновационных проектов в дошкольных учреждениях помогает воспитывать и обучать воспитанников в духе времени. Помогает подготовить ребят к дальнейшим трудностям связанных с их образовательным уровнем каждый педагог должен идти в ногу со временем, чтобы не отстать от своих воспитанников. Именно поэтому он должен находиться в постоянном поиске новых и интересных способов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5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864096"/>
          </a:xfrm>
        </p:spPr>
        <p:txBody>
          <a:bodyPr/>
          <a:lstStyle/>
          <a:p>
            <a:pPr algn="ctr"/>
            <a:r>
              <a:rPr lang="ru-RU" sz="3200" dirty="0" smtClean="0"/>
              <a:t>Современные </a:t>
            </a:r>
            <a:br>
              <a:rPr lang="ru-RU" sz="3200" dirty="0" smtClean="0"/>
            </a:br>
            <a:r>
              <a:rPr lang="ru-RU" sz="3200" dirty="0" smtClean="0"/>
              <a:t>образовательные технологии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121351"/>
              </p:ext>
            </p:extLst>
          </p:nvPr>
        </p:nvGraphicFramePr>
        <p:xfrm>
          <a:off x="822325" y="1412875"/>
          <a:ext cx="7521575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0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Мир новых технологий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55863"/>
              </p:ext>
            </p:extLst>
          </p:nvPr>
        </p:nvGraphicFramePr>
        <p:xfrm>
          <a:off x="755577" y="980728"/>
          <a:ext cx="75883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87588"/>
            <a:ext cx="2324778" cy="22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962">
            <a:off x="395536" y="332656"/>
            <a:ext cx="3048000" cy="2030730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318">
            <a:off x="409998" y="3903263"/>
            <a:ext cx="3453044" cy="2589783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515">
            <a:off x="5498988" y="441233"/>
            <a:ext cx="3309040" cy="2306451"/>
          </a:xfrm>
          <a:prstGeom prst="rect">
            <a:avLst/>
          </a:prstGeom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874">
            <a:off x="5063986" y="3619548"/>
            <a:ext cx="3702783" cy="277708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432381" cy="2232248"/>
          </a:xfrm>
        </p:spPr>
      </p:pic>
    </p:spTree>
    <p:extLst>
      <p:ext uri="{BB962C8B-B14F-4D97-AF65-F5344CB8AC3E}">
        <p14:creationId xmlns:p14="http://schemas.microsoft.com/office/powerpoint/2010/main" val="17178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9838"/>
            <a:ext cx="3456384" cy="2592288"/>
          </a:xfrm>
        </p:spPr>
      </p:pic>
      <p:pic>
        <p:nvPicPr>
          <p:cNvPr id="21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2934"/>
            <a:ext cx="3884318" cy="2913239"/>
          </a:xfrm>
          <a:prstGeom prst="rect">
            <a:avLst/>
          </a:prstGeom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960440" cy="3531965"/>
          </a:xfrm>
          <a:prstGeom prst="rect">
            <a:avLst/>
          </a:prstGeom>
        </p:spPr>
      </p:pic>
      <p:pic>
        <p:nvPicPr>
          <p:cNvPr id="23" name="Объект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789039"/>
            <a:ext cx="3709270" cy="2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928992" cy="421536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Основная функция современного детского сада -  целенаправленная социализация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личности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ребенка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0070C0"/>
                </a:solidFill>
              </a:rPr>
              <a:t>введение его в мир природных и человеческих связей и отношений,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cпособов </a:t>
            </a:r>
            <a:r>
              <a:rPr lang="ru-RU" dirty="0">
                <a:solidFill>
                  <a:srgbClr val="0070C0"/>
                </a:solidFill>
              </a:rPr>
              <a:t>и норм поведения, во всех сферах жизнедеятельности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1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728192"/>
          </a:xfrm>
        </p:spPr>
        <p:txBody>
          <a:bodyPr/>
          <a:lstStyle/>
          <a:p>
            <a:pPr algn="ctr"/>
            <a:r>
              <a:rPr lang="ru-RU" sz="3200" dirty="0" smtClean="0"/>
              <a:t>Для качественного и эффективного исполнения данной функции необходимо: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424936" cy="266429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 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работать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режиме внедрения новшеств 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инноваций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постоянно искать новые,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более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результативные методы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воспитания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обучения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ырабатывать  новые формы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взаимодействия с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детьми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   внедрять новые программы и концепции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944216"/>
          </a:xfrm>
        </p:spPr>
        <p:txBody>
          <a:bodyPr/>
          <a:lstStyle/>
          <a:p>
            <a:pPr algn="ctr"/>
            <a:r>
              <a:rPr lang="ru-RU" dirty="0" smtClean="0"/>
              <a:t>комплекс </a:t>
            </a:r>
            <a:r>
              <a:rPr lang="ru-RU" dirty="0"/>
              <a:t>знаний, способностей, личностных и деловых качеств, которыми должен обладать современный </a:t>
            </a:r>
            <a:r>
              <a:rPr lang="ru-RU" dirty="0" smtClean="0"/>
              <a:t>воспитатель: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269163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 квалифицированный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воспитатель старается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изучить  и понять душу и сущность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каждого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ребёнка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  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лёгкостью улавливает ситуацию в группе, т.е. внимательно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следит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за настроением всего «детского коллектива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  воспитатель - исследователь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инициативный, широко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образованный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Личностные качества педагога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848872" cy="41044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 чувство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собственного достоинства,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морально - этический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стержень и высокая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духовность;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одарённость;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способность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широкого охвата и умение раскрыть себя являются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талантом;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  оригинальные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методы воспитания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детей;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  неординарная личность, обладающая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особым типом мышления, для которого характерны высокая скорость обработки получаемой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информации;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хорошо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развитая интуиция, т.е. мыслительная деятельность, осуществляемая как бы «на краю»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сознания;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Личностные качества педагога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умение расположить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себе детей, любить их,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добиться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взаимопонимания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 уважения – это искусство,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мастерство,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умение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талант;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терпеливость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 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обязательность;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объективность, уважение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людям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оптимизм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эмоциональная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уравновешенность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потребность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общении;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интерес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жизни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воспитанников;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доброжелательность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сдержанность,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отзывчивость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трудолюбие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работоспособность;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дисциплинированность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7381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Актуальность и практическая значимость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164051"/>
              </p:ext>
            </p:extLst>
          </p:nvPr>
        </p:nvGraphicFramePr>
        <p:xfrm>
          <a:off x="822325" y="1100138"/>
          <a:ext cx="7521575" cy="39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6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Профессиональные качества педагога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453650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систематическое </a:t>
            </a:r>
            <a:r>
              <a:rPr lang="ru-RU" sz="2000" dirty="0">
                <a:solidFill>
                  <a:srgbClr val="C00000"/>
                </a:solidFill>
              </a:rPr>
              <a:t>и планомерное повышение своего профессионального </a:t>
            </a:r>
            <a:r>
              <a:rPr lang="ru-RU" sz="2000" dirty="0" smtClean="0">
                <a:solidFill>
                  <a:srgbClr val="C00000"/>
                </a:solidFill>
              </a:rPr>
              <a:t>уровня;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постоянное повышение качества </a:t>
            </a:r>
            <a:r>
              <a:rPr lang="ru-RU" sz="2000" dirty="0">
                <a:solidFill>
                  <a:srgbClr val="C00000"/>
                </a:solidFill>
              </a:rPr>
              <a:t>своего </a:t>
            </a:r>
            <a:r>
              <a:rPr lang="ru-RU" sz="2000" dirty="0" smtClean="0">
                <a:solidFill>
                  <a:srgbClr val="C00000"/>
                </a:solidFill>
              </a:rPr>
              <a:t>труда;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-    высокий уровень </a:t>
            </a:r>
            <a:r>
              <a:rPr lang="ru-RU" sz="2000" dirty="0">
                <a:solidFill>
                  <a:srgbClr val="C00000"/>
                </a:solidFill>
              </a:rPr>
              <a:t>компетентности в своём </a:t>
            </a:r>
            <a:r>
              <a:rPr lang="ru-RU" sz="2000" dirty="0" smtClean="0">
                <a:solidFill>
                  <a:srgbClr val="C00000"/>
                </a:solidFill>
              </a:rPr>
              <a:t>деле;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совершенствование своих способностей, знаний, имеющихся навыков;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умение </a:t>
            </a:r>
            <a:r>
              <a:rPr lang="ru-RU" sz="2000" dirty="0">
                <a:solidFill>
                  <a:srgbClr val="C00000"/>
                </a:solidFill>
              </a:rPr>
              <a:t>поставить цель, избрать пути её </a:t>
            </a:r>
            <a:r>
              <a:rPr lang="ru-RU" sz="2000" dirty="0" smtClean="0">
                <a:solidFill>
                  <a:srgbClr val="C00000"/>
                </a:solidFill>
              </a:rPr>
              <a:t>достижения;</a:t>
            </a:r>
            <a:endParaRPr lang="ru-RU" sz="2000" dirty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организованность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smtClean="0">
                <a:solidFill>
                  <a:srgbClr val="C00000"/>
                </a:solidFill>
              </a:rPr>
              <a:t>настойчивость;</a:t>
            </a:r>
            <a:endParaRPr lang="ru-RU" sz="2000" dirty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в </a:t>
            </a:r>
            <a:r>
              <a:rPr lang="ru-RU" sz="2000" dirty="0">
                <a:solidFill>
                  <a:srgbClr val="C00000"/>
                </a:solidFill>
              </a:rPr>
              <a:t>определённой степени должен быть тонким </a:t>
            </a:r>
            <a:r>
              <a:rPr lang="ru-RU" sz="2000" dirty="0" smtClean="0">
                <a:solidFill>
                  <a:srgbClr val="C00000"/>
                </a:solidFill>
              </a:rPr>
              <a:t>психологом;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активность педагога;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способность к изменениям.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32340" cy="104701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личностные качества, </a:t>
            </a:r>
            <a:br>
              <a:rPr lang="ru-RU" sz="3200" dirty="0" smtClean="0"/>
            </a:br>
            <a:r>
              <a:rPr lang="ru-RU" sz="3200" dirty="0" smtClean="0"/>
              <a:t>которые </a:t>
            </a:r>
            <a:r>
              <a:rPr lang="ru-RU" sz="3200" dirty="0"/>
              <a:t>вызывают трудности в </a:t>
            </a:r>
            <a:r>
              <a:rPr lang="ru-RU" sz="3200" dirty="0" smtClean="0"/>
              <a:t>профессиональной </a:t>
            </a:r>
            <a:r>
              <a:rPr lang="ru-RU" sz="3200" dirty="0"/>
              <a:t>деятельности: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588324" cy="29523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отсутствие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специальной педагогической и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внутренней</a:t>
            </a:r>
          </a:p>
          <a:p>
            <a:pPr marL="0" indent="0" algn="just"/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направленности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несоответствие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уровня способностей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требованиям</a:t>
            </a:r>
          </a:p>
          <a:p>
            <a:pPr marL="0" indent="0" algn="just"/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педагогического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процесса;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отсутствие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специально-педагогической,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методической,</a:t>
            </a:r>
          </a:p>
          <a:p>
            <a:pPr marL="0" indent="0" algn="just"/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социально-психологической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компетентности.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современный </a:t>
            </a:r>
            <a:r>
              <a:rPr lang="ru-RU" sz="3200" dirty="0"/>
              <a:t>воспитатель – это: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8136904" cy="391254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</a:rPr>
              <a:t>1. Всесторонне развитая личность, обладающий необходимыми знаниями и квалификацией для выполнения возложенных на него обязанностей.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</a:rPr>
              <a:t>2. Это член коллектива, способствующий успешному его функционированию и придерживающийся принятых в нём ценностей.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</a:rPr>
              <a:t>3. Это личность, обладающая определёнными моральными качествами, способная создавать коммуникации и поддерживать нормальное отношение с детьми и коллегами.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</a:rPr>
              <a:t>4. Это специалист, стремящийся к развитию своих способностей; работник, преданный делу и готовый защищать интересы детей и родителей, исполнитель определённой работы, делающий её качественно и своевременно.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5.  Воспитатель </a:t>
            </a:r>
            <a:r>
              <a:rPr lang="ru-RU" sz="1800" dirty="0">
                <a:solidFill>
                  <a:srgbClr val="C00000"/>
                </a:solidFill>
              </a:rPr>
              <a:t>– это лидер детской группы, способный занять в ней должное место и готовый взять на себя ответственность и соответствующие обязанности!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460851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«Будь осторожен</a:t>
            </a:r>
            <a:r>
              <a:rPr lang="ru-RU" sz="3600" dirty="0" smtClean="0">
                <a:solidFill>
                  <a:srgbClr val="C00000"/>
                </a:solidFill>
              </a:rPr>
              <a:t>!» 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                  «Не </a:t>
            </a:r>
            <a:r>
              <a:rPr lang="ru-RU" sz="3600" dirty="0">
                <a:solidFill>
                  <a:srgbClr val="C00000"/>
                </a:solidFill>
              </a:rPr>
              <a:t>ошибись</a:t>
            </a:r>
            <a:r>
              <a:rPr lang="ru-RU" sz="3600" dirty="0" smtClean="0">
                <a:solidFill>
                  <a:srgbClr val="C00000"/>
                </a:solidFill>
              </a:rPr>
              <a:t>!»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                                       «Не </a:t>
            </a:r>
            <a:r>
              <a:rPr lang="ru-RU" sz="3600" dirty="0">
                <a:solidFill>
                  <a:srgbClr val="C00000"/>
                </a:solidFill>
              </a:rPr>
              <a:t>навреди!» 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Эти </a:t>
            </a:r>
            <a:r>
              <a:rPr lang="ru-RU" sz="3200" dirty="0">
                <a:solidFill>
                  <a:srgbClr val="0070C0"/>
                </a:solidFill>
              </a:rPr>
              <a:t>слова мы должны твердить каждый день, каждый час, каждую </a:t>
            </a:r>
            <a:r>
              <a:rPr lang="ru-RU" sz="3200" dirty="0" smtClean="0">
                <a:solidFill>
                  <a:srgbClr val="0070C0"/>
                </a:solidFill>
              </a:rPr>
              <a:t>минуту!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Воспитатель -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    это </a:t>
            </a:r>
            <a:r>
              <a:rPr lang="ru-RU" sz="2800" dirty="0">
                <a:solidFill>
                  <a:schemeClr val="accent2"/>
                </a:solidFill>
              </a:rPr>
              <a:t>не только профессия, это призвание, которым отмечен далеко не каждый человек, это призвание нужно заслужить, заслужить своим трудом, своим талантом, своим желанием постоянно меняться, преобразовываться, </a:t>
            </a:r>
            <a:r>
              <a:rPr lang="ru-RU" sz="2800" dirty="0" smtClean="0">
                <a:solidFill>
                  <a:schemeClr val="accent2"/>
                </a:solidFill>
              </a:rPr>
              <a:t>совершенствоваться!</a:t>
            </a:r>
            <a:endParaRPr lang="ru-RU" sz="28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5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275813"/>
          </a:xfrm>
        </p:spPr>
        <p:txBody>
          <a:bodyPr>
            <a:normAutofit/>
          </a:bodyPr>
          <a:lstStyle/>
          <a:p>
            <a:endParaRPr lang="ru-RU" sz="5400" dirty="0" smtClean="0"/>
          </a:p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Спасибо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 за внимание!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2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613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83613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83613"/>
            <a:ext cx="187438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Раскрытие ведущих идей, проблемы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411027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4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126304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«Современному ребёнку –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современного воспитателя!»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2"/>
                </a:solidFill>
              </a:rPr>
              <a:t>лозунг сегодняшнего дня!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064896" cy="2376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ru-RU" sz="2400" dirty="0" smtClean="0"/>
              <a:t>   Мы </a:t>
            </a:r>
            <a:r>
              <a:rPr lang="ru-RU" sz="2400" dirty="0"/>
              <a:t>живём сейчас, а не в какое-то другое время, </a:t>
            </a:r>
            <a:r>
              <a:rPr lang="ru-RU" sz="2400" dirty="0" smtClean="0"/>
              <a:t>поэтому     педагоги </a:t>
            </a:r>
            <a:r>
              <a:rPr lang="ru-RU" sz="2400" dirty="0"/>
              <a:t>нашего коллектива уже пересмотрели </a:t>
            </a:r>
            <a:r>
              <a:rPr lang="ru-RU" sz="2400" dirty="0" smtClean="0"/>
              <a:t>свои жизненные </a:t>
            </a:r>
            <a:r>
              <a:rPr lang="ru-RU" sz="2400" dirty="0"/>
              <a:t>позиции, выработали в себе </a:t>
            </a:r>
            <a:r>
              <a:rPr lang="ru-RU" sz="2400" dirty="0" smtClean="0"/>
              <a:t>новое педагогическое </a:t>
            </a:r>
            <a:r>
              <a:rPr lang="ru-RU" sz="2400" dirty="0"/>
              <a:t>мышление, в </a:t>
            </a:r>
            <a:r>
              <a:rPr lang="ru-RU" sz="2400" dirty="0" smtClean="0"/>
              <a:t>педагогической деятельности</a:t>
            </a:r>
            <a:r>
              <a:rPr lang="ru-RU" sz="2400" dirty="0"/>
              <a:t> </a:t>
            </a:r>
            <a:r>
              <a:rPr lang="ru-RU" sz="2400" dirty="0" smtClean="0"/>
              <a:t>встали </a:t>
            </a:r>
            <a:r>
              <a:rPr lang="ru-RU" sz="2400" dirty="0"/>
              <a:t>на позицию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3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77" y="2083284"/>
            <a:ext cx="3300114" cy="2475086"/>
          </a:xfr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007">
            <a:off x="381716" y="471690"/>
            <a:ext cx="3047504" cy="2285628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3" y="4228426"/>
            <a:ext cx="3157010" cy="2304256"/>
          </a:xfrm>
          <a:prstGeom prst="rect">
            <a:avLst/>
          </a:prstGeom>
        </p:spPr>
      </p:pic>
      <p:pic>
        <p:nvPicPr>
          <p:cNvPr id="14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87027"/>
            <a:ext cx="2916072" cy="2187054"/>
          </a:xfrm>
          <a:prstGeom prst="rect">
            <a:avLst/>
          </a:prstGeom>
        </p:spPr>
      </p:pic>
      <p:pic>
        <p:nvPicPr>
          <p:cNvPr id="15" name="Объект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677">
            <a:off x="6012160" y="404664"/>
            <a:ext cx="2916071" cy="21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224136"/>
          </a:xfrm>
        </p:spPr>
        <p:txBody>
          <a:bodyPr/>
          <a:lstStyle/>
          <a:p>
            <a:pPr algn="ctr"/>
            <a:r>
              <a:rPr lang="ru-RU" sz="3200" dirty="0"/>
              <a:t>А кто же такой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«современный воспитатель</a:t>
            </a:r>
            <a:r>
              <a:rPr lang="ru-RU" sz="3200" dirty="0"/>
              <a:t>»?!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059832" y="2204864"/>
            <a:ext cx="2304256" cy="81942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76062714"/>
              </p:ext>
            </p:extLst>
          </p:nvPr>
        </p:nvGraphicFramePr>
        <p:xfrm>
          <a:off x="683568" y="1484784"/>
          <a:ext cx="77768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83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424936" cy="548640"/>
          </a:xfrm>
        </p:spPr>
        <p:txBody>
          <a:bodyPr/>
          <a:lstStyle/>
          <a:p>
            <a:r>
              <a:rPr lang="ru-RU" sz="3200" dirty="0" smtClean="0"/>
              <a:t>Требования к квалификации педагога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01033"/>
              </p:ext>
            </p:extLst>
          </p:nvPr>
        </p:nvGraphicFramePr>
        <p:xfrm>
          <a:off x="822325" y="980728"/>
          <a:ext cx="7926139" cy="369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1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Что такое инновация?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47106"/>
              </p:ext>
            </p:extLst>
          </p:nvPr>
        </p:nvGraphicFramePr>
        <p:xfrm>
          <a:off x="822325" y="1100138"/>
          <a:ext cx="7521575" cy="405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1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383</TotalTime>
  <Words>922</Words>
  <Application>Microsoft Office PowerPoint</Application>
  <PresentationFormat>Экран (4:3)</PresentationFormat>
  <Paragraphs>100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Инновационный взгляд на профессию педагога</vt:lpstr>
      <vt:lpstr>Актуальность и практическая значимость</vt:lpstr>
      <vt:lpstr>Презентация PowerPoint</vt:lpstr>
      <vt:lpstr>Раскрытие ведущих идей, проблемы</vt:lpstr>
      <vt:lpstr>«Современному ребёнку –  современного воспитателя!»   лозунг сегодняшнего дня!</vt:lpstr>
      <vt:lpstr>Презентация PowerPoint</vt:lpstr>
      <vt:lpstr>А кто же такой  «современный воспитатель»?!  </vt:lpstr>
      <vt:lpstr>Требования к квалификации педагога</vt:lpstr>
      <vt:lpstr>Что такое инновация?</vt:lpstr>
      <vt:lpstr>Презентация PowerPoint</vt:lpstr>
      <vt:lpstr>Современные  образовательные технологии</vt:lpstr>
      <vt:lpstr>Мир новых технологий</vt:lpstr>
      <vt:lpstr>Презентация PowerPoint</vt:lpstr>
      <vt:lpstr>Презентация PowerPoint</vt:lpstr>
      <vt:lpstr>Основная функция современного детского сада -  целенаправленная социализация  личности ребенка:  введение его в мир природных и человеческих связей и отношений,  cпособов и норм поведения, во всех сферах жизнедеятельности.</vt:lpstr>
      <vt:lpstr>Для качественного и эффективного исполнения данной функции необходимо:</vt:lpstr>
      <vt:lpstr>комплекс знаний, способностей, личностных и деловых качеств, которыми должен обладать современный воспитатель:  </vt:lpstr>
      <vt:lpstr>Личностные качества педагога</vt:lpstr>
      <vt:lpstr>Личностные качества педагога</vt:lpstr>
      <vt:lpstr> Профессиональные качества педагога </vt:lpstr>
      <vt:lpstr>  личностные качества,  которые вызывают трудности в профессиональной деятельности: </vt:lpstr>
      <vt:lpstr> современный воспитатель – это: </vt:lpstr>
      <vt:lpstr>Презентация PowerPoint</vt:lpstr>
      <vt:lpstr>Воспитатель -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взгляд на профессию педагога</dc:title>
  <dc:creator>Николай</dc:creator>
  <cp:lastModifiedBy>Николай</cp:lastModifiedBy>
  <cp:revision>34</cp:revision>
  <dcterms:created xsi:type="dcterms:W3CDTF">2014-02-22T03:23:53Z</dcterms:created>
  <dcterms:modified xsi:type="dcterms:W3CDTF">2014-02-23T13:54:10Z</dcterms:modified>
</cp:coreProperties>
</file>