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1AFC-CD55-48DD-8106-2DCDFCB44F6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8129-5A6D-48DC-9102-CCCCD42A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Интеграция ФЭМП в разных образовательных областях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ru-RU" dirty="0" smtClean="0">
                <a:solidFill>
                  <a:schemeClr val="tx1"/>
                </a:solidFill>
              </a:rPr>
              <a:t>кв.категории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Кондратьева М.Н.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Математическое развитие ребёнка только в дошкольном учреждении не имеет смысла без взаимодействия с родителями. Формы работы с родителями традиционные. В консультации нужно донести до родителей, что математическое развитие детей может осуществиться на протяжении всего дня, утром во время одевания, по пути в детский сад, на прогулке вечером, дома за обычными домашними делами.</a:t>
            </a:r>
          </a:p>
          <a:p>
            <a:endParaRPr lang="ru-RU" sz="2400" dirty="0" smtClean="0"/>
          </a:p>
          <a:p>
            <a:r>
              <a:rPr lang="ru-RU" sz="2400" u="sng" dirty="0" smtClean="0"/>
              <a:t>Вывод:</a:t>
            </a:r>
            <a:r>
              <a:rPr lang="ru-RU" sz="2400" dirty="0" smtClean="0"/>
              <a:t> интегрировав все образовательные области, в процессе планомерной, целенаправленной, последовательной игровой деятельности детей и воспитателя, происходит постоянное и непрерывное формирование элементарных математических представлений у детей, в результате чего познаётся целостная картина мира.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Фото01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Интеграция в ДОУ – это взаимопроникновение разных образовательных областей и видов деятельности, которое должно вывести ребёнка на понимание единой целостной картины мира.</a:t>
            </a:r>
            <a:r>
              <a:rPr lang="ru-RU" sz="2400" dirty="0"/>
              <a:t> </a:t>
            </a:r>
            <a:r>
              <a:rPr lang="ru-RU" sz="2400" dirty="0" smtClean="0"/>
              <a:t>Она представляет собой целостное явление, объединяющее образовательные области, разные виды деятельности, приёмы и методы в единую систему на основе календарно-тематического планирования, выступает в дошкольном образовании ведущим средством организации образовательного процесса, ведущей формой которого становятся не занятия, а совместная со взрослыми и самостоятельная деятельность.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ото019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857232"/>
            <a:ext cx="4038600" cy="49292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5"/>
            <a:ext cx="4038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рамках образовательной области «Познание» заключаются основы элементарных математических представлений. Математика является мощным фактором развития ребёнка, формирование его познавательных и творческих способностей. Её изучение способствует развитию  памяти, речи, воображения, эмоций, формирует волевые качества, творческий потенциал личности.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7166"/>
            <a:ext cx="4040188" cy="16430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«Познание»- проектная деятельность, составление схемы-карты какого-либо маршрута, поездки, путешествия; сенсорное развитие; сезонные наблюдения.</a:t>
            </a:r>
            <a:endParaRPr lang="ru-RU" dirty="0"/>
          </a:p>
        </p:txBody>
      </p:sp>
      <p:pic>
        <p:nvPicPr>
          <p:cNvPr id="7" name="Содержимое 6" descr="Фото006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28596" y="2428868"/>
            <a:ext cx="4040188" cy="387509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0"/>
            <a:ext cx="4041775" cy="2786058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«Труд»- продолжать знакомить с миром предметов; конструирование  из строительного материала; учить использовать эталоны как общественно обозначенные свойства и качества предметов.</a:t>
            </a:r>
          </a:p>
          <a:p>
            <a:endParaRPr lang="ru-RU" sz="2000" dirty="0"/>
          </a:p>
        </p:txBody>
      </p:sp>
      <p:pic>
        <p:nvPicPr>
          <p:cNvPr id="8" name="Содержимое 7" descr="Фото017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645025" y="2428868"/>
            <a:ext cx="4041775" cy="38576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2214578"/>
          </a:xfrm>
        </p:spPr>
        <p:txBody>
          <a:bodyPr>
            <a:noAutofit/>
          </a:bodyPr>
          <a:lstStyle/>
          <a:p>
            <a:r>
              <a:rPr lang="ru-RU" sz="1800" dirty="0" smtClean="0"/>
              <a:t>«Физическая культура»- формировать навык ориентировки в пространстве при перестроениях, смене направления движения; умение двигаться в заданном направлении, используя систему отсчета.</a:t>
            </a:r>
          </a:p>
          <a:p>
            <a:endParaRPr lang="ru-RU" dirty="0"/>
          </a:p>
        </p:txBody>
      </p:sp>
      <p:pic>
        <p:nvPicPr>
          <p:cNvPr id="7" name="Содержимое 6" descr="Фото006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28596" y="2428868"/>
            <a:ext cx="4040188" cy="407196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357166"/>
            <a:ext cx="4041775" cy="1500198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«Здоровье»-исследовательская деятельность; дети решают проблему как сохранить здоровье.</a:t>
            </a:r>
            <a:endParaRPr lang="ru-RU" sz="2000" dirty="0"/>
          </a:p>
        </p:txBody>
      </p:sp>
      <p:pic>
        <p:nvPicPr>
          <p:cNvPr id="8" name="Содержимое 7" descr="Фото029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643438" y="2357430"/>
            <a:ext cx="4041775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404018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«Безопасность»-дети выясняют какие опасности могут возникнуть; охрана здоровья; исследовательская деятельность.</a:t>
            </a:r>
            <a:endParaRPr lang="ru-RU" sz="2000" dirty="0"/>
          </a:p>
        </p:txBody>
      </p:sp>
      <p:pic>
        <p:nvPicPr>
          <p:cNvPr id="7" name="Содержимое 6" descr="Фото013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071678"/>
            <a:ext cx="4040187" cy="414340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571481"/>
            <a:ext cx="4041775" cy="1428760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«Коммуникация»- речевая деятельность; творческие рассказы о путешествиях, о приметах времен года; работа со схемами-карточками.</a:t>
            </a:r>
            <a:endParaRPr lang="ru-RU" sz="2000" dirty="0"/>
          </a:p>
        </p:txBody>
      </p:sp>
      <p:pic>
        <p:nvPicPr>
          <p:cNvPr id="8" name="Содержимое 7" descr="03052012002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645025" y="2071678"/>
            <a:ext cx="4041775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4040188" cy="1603395"/>
          </a:xfrm>
        </p:spPr>
        <p:txBody>
          <a:bodyPr>
            <a:noAutofit/>
          </a:bodyPr>
          <a:lstStyle/>
          <a:p>
            <a:r>
              <a:rPr lang="ru-RU" sz="2000" dirty="0" smtClean="0"/>
              <a:t>«Чтение художественной литературы»-чтение, слушание рассказов, драматизация сказок с конструированием из строительного материала.</a:t>
            </a:r>
            <a:endParaRPr lang="ru-RU" sz="2000" dirty="0"/>
          </a:p>
        </p:txBody>
      </p:sp>
      <p:pic>
        <p:nvPicPr>
          <p:cNvPr id="6" name="Содержимое 5" descr="Фото013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644645" y="2285992"/>
            <a:ext cx="3371873" cy="42148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571481"/>
            <a:ext cx="4041775" cy="100013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«Музыка»- разучивание и исполнение песен; считалочек; пальчиковые игры.</a:t>
            </a:r>
            <a:endParaRPr lang="ru-RU" sz="2000" dirty="0"/>
          </a:p>
        </p:txBody>
      </p:sp>
      <p:pic>
        <p:nvPicPr>
          <p:cNvPr id="7" name="Содержимое 6" descr="Фото016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714876" y="2214554"/>
            <a:ext cx="3388675" cy="41830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4040188" cy="2357454"/>
          </a:xfrm>
        </p:spPr>
        <p:txBody>
          <a:bodyPr>
            <a:noAutofit/>
          </a:bodyPr>
          <a:lstStyle/>
          <a:p>
            <a:r>
              <a:rPr lang="ru-RU" sz="2000" dirty="0" smtClean="0"/>
              <a:t>«Художественное творчество»- рисование ; игры-драматизации,</a:t>
            </a:r>
          </a:p>
          <a:p>
            <a:r>
              <a:rPr lang="ru-RU" sz="2000" dirty="0" smtClean="0"/>
              <a:t>репетиции и разыгрывание разнообразных сказок,</a:t>
            </a:r>
          </a:p>
          <a:p>
            <a:r>
              <a:rPr lang="ru-RU" sz="2000" dirty="0" smtClean="0"/>
              <a:t>инсценировки, творческие мастерские и т. </a:t>
            </a:r>
            <a:r>
              <a:rPr lang="ru-RU" sz="2000" dirty="0" err="1" smtClean="0"/>
              <a:t>д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7" name="Содержимое 6" descr="Фото011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28596" y="2571744"/>
            <a:ext cx="3714776" cy="385765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6248" y="0"/>
            <a:ext cx="4398965" cy="2500306"/>
          </a:xfrm>
        </p:spPr>
        <p:txBody>
          <a:bodyPr>
            <a:noAutofit/>
          </a:bodyPr>
          <a:lstStyle/>
          <a:p>
            <a:r>
              <a:rPr lang="ru-RU" sz="1800" dirty="0" smtClean="0"/>
              <a:t>«Социализация» -создавать условия для развития игровой воображаемой ситуации, включая принятие роли, сюжета, игровых действий, игровых предметов и предметов-заместителей; насыщать игровую деятельность игровыми смыслами, разнообразными сюжетами и ролями. </a:t>
            </a:r>
            <a:endParaRPr lang="ru-RU" sz="1800" dirty="0"/>
          </a:p>
        </p:txBody>
      </p:sp>
      <p:pic>
        <p:nvPicPr>
          <p:cNvPr id="8" name="Содержимое 7" descr="Фото008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500562" y="2643182"/>
            <a:ext cx="4214841" cy="3786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ото0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0" y="1142984"/>
            <a:ext cx="3900170" cy="498317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Разнообразные проблемные ситуации создаются на базе ТРИЗ.</a:t>
            </a:r>
          </a:p>
          <a:p>
            <a:r>
              <a:rPr lang="ru-RU" sz="2400" b="1" dirty="0" smtClean="0"/>
              <a:t>Ребенок мысленно  манипулирует , экспериментирует, меняет временные отрезки,  переноситься в другое время.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470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Интеграция ФЭМП в разных образовательных областях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ФЭМП в разных образовательных областях</dc:title>
  <dc:creator>Пользователь Windows</dc:creator>
  <cp:lastModifiedBy>Пользователь Windows</cp:lastModifiedBy>
  <cp:revision>33</cp:revision>
  <dcterms:created xsi:type="dcterms:W3CDTF">2014-02-01T18:27:47Z</dcterms:created>
  <dcterms:modified xsi:type="dcterms:W3CDTF">2014-03-12T19:08:46Z</dcterms:modified>
</cp:coreProperties>
</file>