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7" r:id="rId3"/>
    <p:sldId id="272" r:id="rId4"/>
    <p:sldId id="268" r:id="rId5"/>
    <p:sldId id="278" r:id="rId6"/>
    <p:sldId id="279" r:id="rId7"/>
    <p:sldId id="281" r:id="rId8"/>
    <p:sldId id="270" r:id="rId9"/>
    <p:sldId id="282" r:id="rId10"/>
    <p:sldId id="27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CC30B88-8EE6-4741-9DBE-CAAB2C8EC4E4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F1A30FC-93EC-4791-96A1-0C8167F4FA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332656"/>
            <a:ext cx="8229600" cy="158417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НАШ  </a:t>
            </a:r>
            <a:r>
              <a:rPr lang="ru-RU" dirty="0" smtClean="0">
                <a:solidFill>
                  <a:srgbClr val="FF0000"/>
                </a:solidFill>
              </a:rPr>
              <a:t>ПОМОШНИК - СВЕТОФОР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3717032"/>
            <a:ext cx="5544616" cy="223224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                   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1026" name="Picture 2" descr="C:\Users\k2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204864"/>
            <a:ext cx="2808312" cy="402148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САМЫЕ НЕОБЫЧНЫЕ СВЕТОФОРЫ МИРА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9218" name="Picture 2" descr="C:\Users\k2\Desktop\i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2677258" cy="3553883"/>
          </a:xfrm>
          <a:prstGeom prst="rect">
            <a:avLst/>
          </a:prstGeom>
          <a:noFill/>
        </p:spPr>
      </p:pic>
      <p:pic>
        <p:nvPicPr>
          <p:cNvPr id="4" name="Picture 2" descr="C:\Users\k2\Desktop\i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60648"/>
            <a:ext cx="2323458" cy="3960440"/>
          </a:xfrm>
          <a:prstGeom prst="rect">
            <a:avLst/>
          </a:prstGeom>
          <a:noFill/>
        </p:spPr>
      </p:pic>
      <p:pic>
        <p:nvPicPr>
          <p:cNvPr id="5" name="Picture 3" descr="C:\Users\k2\Desktop\sm_users_img-8408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836712"/>
            <a:ext cx="2437656" cy="373110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00B0F0"/>
                </a:solidFill>
              </a:rPr>
              <a:t>СПАСИБО ЗА ВНИМАНИЕ</a:t>
            </a:r>
            <a:endParaRPr lang="ru-RU" sz="4800" dirty="0">
              <a:solidFill>
                <a:srgbClr val="00B0F0"/>
              </a:solidFill>
            </a:endParaRPr>
          </a:p>
        </p:txBody>
      </p:sp>
      <p:pic>
        <p:nvPicPr>
          <p:cNvPr id="7" name="Picture 6" descr="C:\Users\k2\Desktop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980728"/>
            <a:ext cx="5794070" cy="4345552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dirty="0" smtClean="0">
                <a:solidFill>
                  <a:srgbClr val="FF0000"/>
                </a:solidFill>
              </a:rPr>
              <a:t>КАК ЭТО БЫЛО…</a:t>
            </a:r>
            <a:endParaRPr lang="ru-RU" sz="6600" dirty="0">
              <a:solidFill>
                <a:srgbClr val="FF0000"/>
              </a:solidFill>
            </a:endParaRPr>
          </a:p>
        </p:txBody>
      </p:sp>
      <p:pic>
        <p:nvPicPr>
          <p:cNvPr id="1027" name="Picture 3" descr="C:\Users\k2\Desktop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92696"/>
            <a:ext cx="6567129" cy="410445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k2\Desktop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3312368" cy="5285694"/>
          </a:xfrm>
          <a:prstGeom prst="rect">
            <a:avLst/>
          </a:prstGeom>
          <a:noFill/>
        </p:spPr>
      </p:pic>
      <p:pic>
        <p:nvPicPr>
          <p:cNvPr id="5123" name="Picture 3" descr="C:\Users\k2\Desktop\i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844824"/>
            <a:ext cx="4627401" cy="3084934"/>
          </a:xfrm>
          <a:prstGeom prst="rect">
            <a:avLst/>
          </a:prstGeom>
          <a:noFill/>
        </p:spPr>
      </p:pic>
      <p:pic>
        <p:nvPicPr>
          <p:cNvPr id="2050" name="Picture 2" descr="C:\Users\k2\Desktop\i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5013176"/>
            <a:ext cx="1809750" cy="14287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C000"/>
                </a:solidFill>
              </a:rPr>
              <a:t>ИСТОРИЯ СОЗДАНИЯ</a:t>
            </a:r>
            <a:endParaRPr lang="ru-RU" sz="5400" dirty="0">
              <a:solidFill>
                <a:srgbClr val="FFC000"/>
              </a:solidFill>
            </a:endParaRPr>
          </a:p>
        </p:txBody>
      </p:sp>
      <p:pic>
        <p:nvPicPr>
          <p:cNvPr id="5" name="Picture 2" descr="C:\Users\k2\Desktop\i (1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836712"/>
            <a:ext cx="6003488" cy="4358981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k2\Desktop\svetof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196752"/>
            <a:ext cx="8064896" cy="4536504"/>
          </a:xfrm>
          <a:prstGeom prst="rect">
            <a:avLst/>
          </a:prstGeom>
          <a:noFill/>
        </p:spPr>
      </p:pic>
      <p:pic>
        <p:nvPicPr>
          <p:cNvPr id="3" name="Picture 2" descr="C:\Users\k2\Desktop\i (2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4653136"/>
            <a:ext cx="1114683" cy="194421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581128"/>
            <a:ext cx="8183880" cy="1656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ПЕРВЫЙ ЭЛЕКТРИЧЕСКИЙ СВЕТОФОР</a:t>
            </a:r>
            <a:endParaRPr lang="ru-RU" dirty="0"/>
          </a:p>
        </p:txBody>
      </p:sp>
      <p:pic>
        <p:nvPicPr>
          <p:cNvPr id="4" name="Picture 4" descr="C:\Users\k2\Desktop\i (1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76672"/>
            <a:ext cx="4608512" cy="4608512"/>
          </a:xfrm>
          <a:prstGeom prst="rect">
            <a:avLst/>
          </a:prstGeom>
          <a:noFill/>
        </p:spPr>
      </p:pic>
      <p:pic>
        <p:nvPicPr>
          <p:cNvPr id="4098" name="Picture 2" descr="C:\Users\k2\Desktop\i (3)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2043107" cy="2736304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ПЕРВЫЙ ТРЕХЦВЕТНЫЙ СВЕТОФОР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" name="Picture 2" descr="C:\Users\k2\Desktop\i (1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620688"/>
            <a:ext cx="2208266" cy="4192911"/>
          </a:xfrm>
          <a:prstGeom prst="rect">
            <a:avLst/>
          </a:prstGeom>
          <a:noFill/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k2\Desktop\i (1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3744416" cy="5561014"/>
          </a:xfrm>
          <a:prstGeom prst="rect">
            <a:avLst/>
          </a:prstGeom>
          <a:noFill/>
        </p:spPr>
      </p:pic>
      <p:pic>
        <p:nvPicPr>
          <p:cNvPr id="4100" name="Picture 4" descr="C:\Users\k2\Desktop\i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410998"/>
            <a:ext cx="4329269" cy="3246952"/>
          </a:xfrm>
          <a:prstGeom prst="rect">
            <a:avLst/>
          </a:prstGeom>
          <a:noFill/>
        </p:spPr>
      </p:pic>
      <p:pic>
        <p:nvPicPr>
          <p:cNvPr id="3074" name="Picture 2" descr="C:\Users\k2\Desktop\i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96136" y="764704"/>
            <a:ext cx="2016224" cy="201622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СОВРЕМЕННЫЙ СВЕТОФОР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999388"/>
            <a:ext cx="818388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Users\k2\Desktop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836712"/>
            <a:ext cx="5184576" cy="3456384"/>
          </a:xfrm>
          <a:prstGeom prst="rect">
            <a:avLst/>
          </a:prstGeom>
          <a:noFill/>
        </p:spPr>
      </p:pic>
      <p:pic>
        <p:nvPicPr>
          <p:cNvPr id="1027" name="Picture 3" descr="C:\Users\k2\Desktop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33414"/>
            <a:ext cx="3744416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220</TotalTime>
  <Words>26</Words>
  <Application>Microsoft Office PowerPoint</Application>
  <PresentationFormat>Экран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Аспект</vt:lpstr>
      <vt:lpstr>НАШ  ПОМОШНИК - СВЕТОФОР</vt:lpstr>
      <vt:lpstr>КАК ЭТО БЫЛО…</vt:lpstr>
      <vt:lpstr>Слайд 3</vt:lpstr>
      <vt:lpstr>ИСТОРИЯ СОЗДАНИЯ</vt:lpstr>
      <vt:lpstr>Слайд 5</vt:lpstr>
      <vt:lpstr>ПЕРВЫЙ ЭЛЕКТРИЧЕСКИЙ СВЕТОФОР</vt:lpstr>
      <vt:lpstr>ПЕРВЫЙ ТРЕХЦВЕТНЫЙ СВЕТОФОР</vt:lpstr>
      <vt:lpstr>Слайд 8</vt:lpstr>
      <vt:lpstr>СОВРЕМЕННЫЙ СВЕТОФОР</vt:lpstr>
      <vt:lpstr>САМЫЕ НЕОБЫЧНЫЕ СВЕТОФОРЫ МИРА</vt:lpstr>
      <vt:lpstr>СПАСИБО ЗА ВНИМАНИЕ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k2</dc:creator>
  <cp:lastModifiedBy>k2</cp:lastModifiedBy>
  <cp:revision>23</cp:revision>
  <dcterms:created xsi:type="dcterms:W3CDTF">2012-10-29T11:37:53Z</dcterms:created>
  <dcterms:modified xsi:type="dcterms:W3CDTF">2012-11-05T18:10:40Z</dcterms:modified>
</cp:coreProperties>
</file>