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58" r:id="rId8"/>
    <p:sldId id="264" r:id="rId9"/>
    <p:sldId id="25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6050533" cy="882119"/>
          </a:xfrm>
        </p:spPr>
        <p:txBody>
          <a:bodyPr/>
          <a:lstStyle/>
          <a:p>
            <a:r>
              <a:rPr lang="ru-RU" dirty="0" smtClean="0"/>
              <a:t>Подготовила Королева Ольга Анатольевна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480882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Культурно-гигиенические навыки, их значение в развитии ребёнка.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6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2852"/>
            <a:ext cx="8964488" cy="64752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335846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нашей совместной работе с родителями: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родители готовы и способны активно взаимодействовать с педагогами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вопросам воспитания культурно-гигиенических навыков;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принимают активное, живое участие в жизни группы;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проявляют личную заинтересованность в согласовании требований к воспитательному процессу;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проявляют живой интерес к результатам достижений ребенка в освоении культурно-гигиенических навыков;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– осознают особенности организации образовательного процесса и их влияние на развитие компетенций ребёнка, его личностных качеств.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2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2852"/>
            <a:ext cx="8892480" cy="647523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731520"/>
            <a:ext cx="7350968" cy="48947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освоении образовательной области «Здоровье» в разделе «Воспитание культурно-гигиенических навыков», у ребёнка 3-4 лет должны быть сформированы культурно-гигиенические навыки согласно его возрасту: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ребёнок способен самостоятельно выполнять доступные возрасту гигиенические процедуры и в детском саду и дома;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самостоятельно или после напоминания взрослого соблюдает элементарные правила поведения во время еды, умывания;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имеет элементарные представления о необходимости соблюдения правил гигиены в повседневной жизни в детском саду и дома;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умеет замечать непорядок в одежде и устранять его при небольшой помощи взрослых;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ребёнок с желанием и  интересом принимает участие в играх, направленных на формирование культурно-гигиенических навыков.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11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04856" cy="54726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/>
              <a:t>Список используемой литературы</a:t>
            </a:r>
            <a:r>
              <a:rPr lang="ru-RU" dirty="0"/>
              <a:t>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i="1" dirty="0" err="1"/>
              <a:t>Волчкова</a:t>
            </a:r>
            <a:r>
              <a:rPr lang="ru-RU" i="1" dirty="0"/>
              <a:t> В.Н., Степанова Н.В. </a:t>
            </a:r>
            <a:r>
              <a:rPr lang="ru-RU" dirty="0"/>
              <a:t>Развитие и воспитание детей младшего дошкольного возраста: Практическое пособие для воспитателей детских садов. – Воронеж: ТЦ «Учитель», </a:t>
            </a:r>
            <a:r>
              <a:rPr lang="ru-RU" dirty="0" smtClean="0"/>
              <a:t>2001.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i="1" dirty="0" err="1" smtClean="0"/>
              <a:t>Меремьянина</a:t>
            </a:r>
            <a:r>
              <a:rPr lang="ru-RU" i="1" dirty="0" smtClean="0"/>
              <a:t> </a:t>
            </a:r>
            <a:r>
              <a:rPr lang="ru-RU" i="1" dirty="0"/>
              <a:t>О.Р.</a:t>
            </a:r>
            <a:r>
              <a:rPr lang="ru-RU" dirty="0"/>
              <a:t> Вместе с куклой я расту: методическое пособие. – Барнаул: АКИПКРО, </a:t>
            </a:r>
            <a:r>
              <a:rPr lang="ru-RU" dirty="0" smtClean="0"/>
              <a:t>2008.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dirty="0" smtClean="0"/>
              <a:t>От </a:t>
            </a:r>
            <a:r>
              <a:rPr lang="ru-RU" dirty="0"/>
              <a:t>рождения до школы. Примерная основная общеобразовательная программа дошкольного образования /Под ред. Н.Е. </a:t>
            </a:r>
            <a:r>
              <a:rPr lang="ru-RU" dirty="0" err="1"/>
              <a:t>Вераксы</a:t>
            </a:r>
            <a:r>
              <a:rPr lang="ru-RU" dirty="0"/>
              <a:t>, Т.С. Комаровой, М.А. Васильевой. – М.: МОЗАИКА-СИНТЕЗ, </a:t>
            </a:r>
            <a:r>
              <a:rPr lang="ru-RU" dirty="0" smtClean="0"/>
              <a:t>2010.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i="1" dirty="0" smtClean="0"/>
              <a:t>Пашкевич </a:t>
            </a:r>
            <a:r>
              <a:rPr lang="ru-RU" i="1" dirty="0"/>
              <a:t>Т.Д.</a:t>
            </a:r>
            <a:r>
              <a:rPr lang="ru-RU" dirty="0"/>
              <a:t> Образовательная программа дошкольного образовательного учреждения: методические рекомендации. – Барнаул: АКИПКРО, </a:t>
            </a:r>
            <a:r>
              <a:rPr lang="ru-RU" dirty="0" smtClean="0"/>
              <a:t>2010.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i="1" dirty="0" smtClean="0"/>
              <a:t>Пашкевич </a:t>
            </a:r>
            <a:r>
              <a:rPr lang="ru-RU" i="1" dirty="0"/>
              <a:t>Т.Д. </a:t>
            </a:r>
            <a:r>
              <a:rPr lang="ru-RU" dirty="0"/>
              <a:t>Формирование у детей дошкольного возраста интереса к математике: методические рекомендации. – Барнаул: АКИПКРО, </a:t>
            </a:r>
            <a:r>
              <a:rPr lang="ru-RU" dirty="0" smtClean="0"/>
              <a:t>2010.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dirty="0" smtClean="0"/>
              <a:t>Программа </a:t>
            </a:r>
            <a:r>
              <a:rPr lang="ru-RU" dirty="0"/>
              <a:t>воспитания и обучения в детском саду / Под редакцией М.А. Васильевой, В.В. Гербовой, Т.С. Комаровой. – 6-е изд., </a:t>
            </a:r>
            <a:r>
              <a:rPr lang="ru-RU" dirty="0" err="1"/>
              <a:t>испр</a:t>
            </a:r>
            <a:r>
              <a:rPr lang="ru-RU" dirty="0"/>
              <a:t>. и доп. – М.: МОЗАИКА-СИНТЕЗ, 2011</a:t>
            </a:r>
            <a:r>
              <a:rPr lang="ru-RU" dirty="0" smtClean="0"/>
              <a:t>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dirty="0" smtClean="0"/>
              <a:t>И сайты из интернета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0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236788"/>
            <a:ext cx="1990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Культурно-гигиенические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очень важная часть культуры поведения. Необходимость опрятности, содержание в чистоте лица, тела, прически, одежды, обуви, она продиктована не только требованиями гигиены, но и нормами человеческих отношений. Дети должны понимать, что если они регулярно будут соблюдать эти правила, то у них проявляется уважение к окружающим и возникнет представление о том, что неряшливый человек, не умеющий следить за собой, своей внешностью, поступками, как правило, не будет одобрен окружающими людьми.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первых дней жизни при формировании культурно-гигиенических навыков идёт не просто усвоение правил и норм поведения, а чрезвычайно важный процесс социализации, вхождения малыша в мир взрослых. Нельзя этот процесс оставлять на потом - пусть пока ребёнок останется ребёнком, а приучить его к правилам можно и позже. Это неверное мнение!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6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000924" cy="6475231"/>
          </a:xfrm>
          <a:prstGeom prst="rect">
            <a:avLst/>
          </a:prstGeom>
          <a:noFill/>
        </p:spPr>
      </p:pic>
      <p:pic>
        <p:nvPicPr>
          <p:cNvPr id="2051" name="Picture 3" descr="11524oenyiy1pq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8383"/>
          <a:stretch>
            <a:fillRect/>
          </a:stretch>
        </p:blipFill>
        <p:spPr bwMode="auto">
          <a:xfrm>
            <a:off x="5220072" y="3068960"/>
            <a:ext cx="3441911" cy="312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7056784" cy="342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повседневной работы 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необходимо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Мы ставим перед собой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культурно-гигиенические навыки у детей младшего дошкольного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 (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года) в повседневной жизни в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саду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46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000924" cy="6475231"/>
          </a:xfrm>
          <a:prstGeom prst="rect">
            <a:avLst/>
          </a:prstGeom>
          <a:noFill/>
        </p:spPr>
      </p:pic>
      <p:pic>
        <p:nvPicPr>
          <p:cNvPr id="3074" name="Picture 2" descr="1261652833_c85e6d8fb52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7703"/>
          <a:stretch>
            <a:fillRect/>
          </a:stretch>
        </p:blipFill>
        <p:spPr bwMode="auto">
          <a:xfrm>
            <a:off x="4500562" y="1556792"/>
            <a:ext cx="41148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6214393" cy="5082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способствовать осмыслению детьми и родителями необходимости соблюдения правил личной гигиены;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познакомить  с алгоритмом выполнения культурно-гигиенических навыков;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приучать детей следить за своим внешним видом, продолжать формировать умение правильно пользоваться мылом, аккуратно мыть руки, лицо, уши; насухо вытираться после умывания, вешать полотенце на место, пользоваться расчёской и носовым платком;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простейшие навыки поведения за столом: правильно пользоваться столовой и чайной ложками, вилкой, салфеткой; не крошить хлеб, пережёвывать пищу с закрытым ртом, не разговаривать с полным ртом.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создавать условия для развития умений у детей самостоятельно использовать полученные навыки в повседневной жизни в детском саду и дома;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потребность у детей в соблюдении навыков гигиены и опрятности в повседневной жизни в детском саду и дома.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8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8424935" cy="659735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458278"/>
            <a:ext cx="4031431" cy="485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6048672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Культурно-гигиенические навыки совпадают с такой линией психического развития, как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развитие воли.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Малыш ещё ничего не умеет делать, поэтому всякое действие даётся с большим трудом. И не всегда хочется доводить начатое дело до конца, особенно если ничего не получается. Пусть мама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воспитательница покормит, вымоет руки, ведь так трудно удержать скользкое мыло, когда оно выскакивает из рук и не слушается. Очень тяжело встать рано утром, да ещё и самому одеться: надо помнить всю последовательность одевания, уметь застегнуть пуговицы, завязать шнурки: Мама это сделает лучше, да и быстрее. И если взрослые спешат прийти на помощь ребёнку при малейшем затруднении, освободить его от необходимости прилагать усилия, то очень быстро у него сформируется пассивная позиция: "Застегните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"Завяжите", "Оденьте".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9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Program Files (x86)\Microsoft Office\MEDIA\CAGCAT10\j0229389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568951" cy="5832648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3607" y="764703"/>
            <a:ext cx="6696745" cy="5544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более успешного формирования и закрепления навыков гигиены на протяжении периода дошкольного детства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используем в сочетании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словесный и наглядный способы,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специальные наборы материалов по гигиеническому воспитанию в детском саду, разнообразные сюжетные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картинки.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Вместе с детьми играем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дидактические и сюжетно-ролевые игры. Интересны детям и литературные сюжеты “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горе” и др. На 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основе разыгрываем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маленькие сценки, распределив роли между детьми. Все сведения по гигиене прививаются детям в процессе  разнообразных видов деятельности и отдыха, т.е. в каждом компоненте режима можно найти благоприятный момент для гигиенического воспитания.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7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CAGCAT10\j0229389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568951" cy="583264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43608" y="731520"/>
            <a:ext cx="6624736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закрепления знаний и навыков личной гигиены желательно давать детям различные поручения. Навыки детей быстро становятся прочными, если они закрепляются постоянно в разных ситуациях. Главное, чтобы детям было интересно, и чтобы они могли видеть результаты своих действий, (кто-то стал значительно опрятнее и т.д.).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теперь уже не взрослый напоминает ему о необходимости того или иного действия, а сам он по своей инициативе его сам совершает, контролирует его ход. При этом формируются такие волевые качества личности, как целеустремлённость, организованность, дисциплинированность, выдержка, настойчивость, самостоятельность.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63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2852"/>
            <a:ext cx="8856984" cy="647523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982145" cy="371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800" dirty="0"/>
              <a:t>Чтобы ускорить формирование КГН необходимо в процессе игр напоминать ребёнку: "Ты всегда моешь руки перед едой. Не забыл ли ты помыть руки своей дочке?". Таким образом, усвоенные КГН обогащают содержание детских игр, а игры в свою очередь становятся показателем усвоения КГН.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0_4c56e_7b40d80b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 b="16464"/>
          <a:stretch>
            <a:fillRect/>
          </a:stretch>
        </p:blipFill>
        <p:spPr bwMode="auto">
          <a:xfrm>
            <a:off x="3851920" y="764704"/>
            <a:ext cx="511256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7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2852"/>
            <a:ext cx="8568952" cy="647523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1" y="1010486"/>
            <a:ext cx="4536504" cy="4578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Следующее условие, необходимое для успешного гигиенического воспитания – единство требований со стороны взрослых. Ребенок приобретает гигиенические навыки в общении с воспитателем, медицинским работником, няней и, конечно, в семье. Обязанность родителей – постоянно закреплять гигиенические навыки, воспитываемые у ребенка в детском саду. Важно, чтобы взрослые подавали ребенку пример, сами всегда их соблюдали.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obe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13585"/>
          <a:stretch>
            <a:fillRect/>
          </a:stretch>
        </p:blipFill>
        <p:spPr bwMode="auto">
          <a:xfrm>
            <a:off x="4475175" y="692696"/>
            <a:ext cx="41148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661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903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Культурно-гигиенические навыки, их значение в развитии ребёнка.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Культурно-гигиенические навыки, их значение в развитии ребёнка.</dc:title>
  <dc:creator>Администратор</dc:creator>
  <cp:lastModifiedBy>Администратор</cp:lastModifiedBy>
  <cp:revision>8</cp:revision>
  <dcterms:created xsi:type="dcterms:W3CDTF">2012-12-09T12:58:20Z</dcterms:created>
  <dcterms:modified xsi:type="dcterms:W3CDTF">2012-12-09T14:17:02Z</dcterms:modified>
</cp:coreProperties>
</file>