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3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102" d="100"/>
          <a:sy n="102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0956-F5C1-4CE3-B13C-96D0DBCA366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DF9F-9C1C-4F69-87A6-DF71C6F89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Увлекательное путешествие по музею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357298"/>
            <a:ext cx="285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78619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2" y="5715017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Удивительная черепаха Тортилла, которая встретила наших деток в стране Буратинии.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9293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Веселый Пиноккио, много нам рассказал об Италии.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607220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У камина нас встретил Буратино.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14488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43475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3306" y="42860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Съехав по этой горке, мы попали в страну Буратинии.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214311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Побывали в комнате у Мальвины.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5572140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Заглянули в коморку к  папе  Карло.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357562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43306" y="414338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пруду отыскали заветный ключик.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46088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52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С фото\DSC_0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000372"/>
            <a:ext cx="4581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214311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нарисованным камином мы нашли дверь.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221455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Где обнаружили театр кукол Карабаса- Барабаса.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621508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Наши маленькие герои сказки «Золотой ключик или приключения Буратино»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2488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82868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Результат проекта</a:t>
            </a:r>
          </a:p>
          <a:p>
            <a:endParaRPr lang="ru-RU" sz="2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 проекте приняли участие </a:t>
            </a:r>
            <a:r>
              <a:rPr lang="ru-RU" sz="2000" dirty="0"/>
              <a:t>78% семей </a:t>
            </a:r>
            <a:r>
              <a:rPr lang="ru-RU" sz="2000" dirty="0" smtClean="0"/>
              <a:t>группы;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Родители </a:t>
            </a:r>
            <a:r>
              <a:rPr lang="ru-RU" sz="2000" dirty="0"/>
              <a:t>и дети познакомились с  историей  театра, его видами, способами </a:t>
            </a:r>
            <a:r>
              <a:rPr lang="ru-RU" sz="2000" dirty="0" smtClean="0"/>
              <a:t>обыгрывания;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При </a:t>
            </a:r>
            <a:r>
              <a:rPr lang="ru-RU" sz="2000" dirty="0"/>
              <a:t>проведении опроса в конце проекта </a:t>
            </a:r>
            <a:r>
              <a:rPr lang="ru-RU" sz="2000" i="1" dirty="0"/>
              <a:t>«Играете ли Вы с ребёнком дома в театр?»,</a:t>
            </a:r>
            <a:r>
              <a:rPr lang="ru-RU" sz="2000" dirty="0"/>
              <a:t> возросло желание родителей заниматься театральной  деятельностью  дома с </a:t>
            </a:r>
            <a:r>
              <a:rPr lang="ru-RU" sz="2000" dirty="0" smtClean="0"/>
              <a:t>детьми и посещать театр;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Многие </a:t>
            </a:r>
            <a:r>
              <a:rPr lang="ru-RU" sz="2000" dirty="0"/>
              <a:t>родители приобрели и изготовили </a:t>
            </a:r>
            <a:r>
              <a:rPr lang="ru-RU" sz="2000" dirty="0" smtClean="0"/>
              <a:t>театры;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 smtClean="0"/>
              <a:t>Фотоотчет</a:t>
            </a:r>
            <a:r>
              <a:rPr lang="ru-RU" sz="2000" dirty="0" smtClean="0"/>
              <a:t> проекта «Театр для всех!»</a:t>
            </a:r>
            <a:endParaRPr lang="ru-RU" sz="2000" dirty="0"/>
          </a:p>
          <a:p>
            <a:pPr lvl="0"/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160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84</cp:revision>
  <dcterms:created xsi:type="dcterms:W3CDTF">2012-04-15T11:20:18Z</dcterms:created>
  <dcterms:modified xsi:type="dcterms:W3CDTF">2012-12-16T11:35:31Z</dcterms:modified>
</cp:coreProperties>
</file>